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Open Sans" panose="020B0606030504020204" pitchFamily="34" charset="0"/>
      <p:regular r:id="rId22"/>
      <p:bold r:id="rId23"/>
      <p:italic r:id="rId24"/>
      <p:boldItalic r:id="rId25"/>
    </p:embeddedFont>
    <p:embeddedFont>
      <p:font typeface="Open Sans Light" panose="020B0306030504020204" pitchFamily="34" charset="0"/>
      <p:regular r:id="rId26"/>
      <p:bold r:id="rId27"/>
      <p:italic r:id="rId28"/>
      <p:boldItalic r:id="rId29"/>
    </p:embeddedFont>
    <p:embeddedFont>
      <p:font typeface="Open Sans SemiBold" panose="020B0706030804020204" pitchFamily="34" charset="0"/>
      <p:regular r:id="rId30"/>
      <p:bold r:id="rId31"/>
      <p:italic r:id="rId32"/>
      <p:boldItalic r:id="rId33"/>
    </p:embeddedFont>
    <p:embeddedFont>
      <p:font typeface="Quattrocento Sans" panose="020B0502050000020003" pitchFamily="34" charset="0"/>
      <p:regular r:id="rId34"/>
      <p:bold r:id="rId35"/>
      <p:italic r:id="rId36"/>
      <p:boldItalic r:id="rId37"/>
    </p:embeddedFont>
    <p:embeddedFont>
      <p:font typeface="Roboto Mono" panose="00000009000000000000" pitchFamily="49"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48" autoAdjust="0"/>
  </p:normalViewPr>
  <p:slideViewPr>
    <p:cSldViewPr snapToGrid="0">
      <p:cViewPr>
        <p:scale>
          <a:sx n="95" d="100"/>
          <a:sy n="95" d="100"/>
        </p:scale>
        <p:origin x="448" y="2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b89054b7f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b89054b7ff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c3db85bfa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2c3db85bfa8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import </a:t>
            </a:r>
            <a:r>
              <a:rPr lang="en-US" dirty="0" err="1"/>
              <a:t>Ipython</a:t>
            </a:r>
            <a:endParaRPr lang="en-US" dirty="0"/>
          </a:p>
          <a:p>
            <a:pPr marL="158750" indent="0">
              <a:buNone/>
            </a:pPr>
            <a:r>
              <a:rPr lang="en-US" dirty="0" err="1"/>
              <a:t>IPython.Application.instance</a:t>
            </a:r>
            <a:r>
              <a:rPr lang="en-US" dirty="0"/>
              <a:t>().</a:t>
            </a:r>
            <a:r>
              <a:rPr lang="en-US" dirty="0" err="1"/>
              <a:t>kernel.do_shutdown</a:t>
            </a:r>
            <a:r>
              <a:rPr lang="en-US" dirty="0"/>
              <a:t>(True)    </a:t>
            </a:r>
            <a:r>
              <a:rPr lang="en-US" b="1" dirty="0">
                <a:solidFill>
                  <a:srgbClr val="FF0000"/>
                </a:solidFill>
              </a:rPr>
              <a:t>#automatically restarts kernel</a:t>
            </a:r>
          </a:p>
          <a:p>
            <a:endParaRPr 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26962759f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g326962759fd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26962759f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326962759fd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26962759f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326962759fd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26962759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326962759fd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26962759f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326962759fd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26962759f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326962759fd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4c7ce307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24c7ce307b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26962759f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326962759fd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26962759f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326962759f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26962759f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326962759fd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26962759f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326962759fd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Simple">
  <p:cSld name="TITLE_1_1_1_1">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11" name="Google Shape;11;p2"/>
          <p:cNvSpPr txBox="1">
            <a:spLocks noGrp="1"/>
          </p:cNvSpPr>
          <p:nvPr>
            <p:ph type="ctrTitle"/>
          </p:nvPr>
        </p:nvSpPr>
        <p:spPr>
          <a:xfrm>
            <a:off x="612600" y="985225"/>
            <a:ext cx="62058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12" name="Google Shape;12;p2"/>
          <p:cNvSpPr txBox="1">
            <a:spLocks noGrp="1"/>
          </p:cNvSpPr>
          <p:nvPr>
            <p:ph type="subTitle" idx="1"/>
          </p:nvPr>
        </p:nvSpPr>
        <p:spPr>
          <a:xfrm>
            <a:off x="612600" y="2578525"/>
            <a:ext cx="62058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 Illustration">
  <p:cSld name="TITLE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ctrTitle"/>
          </p:nvPr>
        </p:nvSpPr>
        <p:spPr>
          <a:xfrm>
            <a:off x="612600" y="1292675"/>
            <a:ext cx="40113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60" name="Google Shape;60;p11"/>
          <p:cNvSpPr txBox="1">
            <a:spLocks noGrp="1"/>
          </p:cNvSpPr>
          <p:nvPr>
            <p:ph type="subTitle" idx="1"/>
          </p:nvPr>
        </p:nvSpPr>
        <p:spPr>
          <a:xfrm>
            <a:off x="612600" y="2800800"/>
            <a:ext cx="40113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pic>
        <p:nvPicPr>
          <p:cNvPr id="61" name="Google Shape;61;p11"/>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62" name="Google Shape;62;p11"/>
          <p:cNvSpPr txBox="1">
            <a:spLocks noGrp="1"/>
          </p:cNvSpPr>
          <p:nvPr>
            <p:ph type="subTitle" idx="2"/>
          </p:nvPr>
        </p:nvSpPr>
        <p:spPr>
          <a:xfrm>
            <a:off x="618356" y="4203625"/>
            <a:ext cx="4011300" cy="313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lgn="l">
              <a:lnSpc>
                <a:spcPct val="115000"/>
              </a:lnSpc>
              <a:spcBef>
                <a:spcPts val="0"/>
              </a:spcBef>
              <a:spcAft>
                <a:spcPts val="0"/>
              </a:spcAft>
              <a:buClr>
                <a:schemeClr val="dk1"/>
              </a:buClr>
              <a:buSzPts val="1600"/>
              <a:buNone/>
              <a:defRPr sz="1600">
                <a:solidFill>
                  <a:schemeClr val="dk1"/>
                </a:solidFill>
              </a:defRPr>
            </a:lvl2pPr>
            <a:lvl3pPr lvl="2" algn="l">
              <a:lnSpc>
                <a:spcPct val="115000"/>
              </a:lnSpc>
              <a:spcBef>
                <a:spcPts val="0"/>
              </a:spcBef>
              <a:spcAft>
                <a:spcPts val="0"/>
              </a:spcAft>
              <a:buClr>
                <a:schemeClr val="dk1"/>
              </a:buClr>
              <a:buSzPts val="1600"/>
              <a:buNone/>
              <a:defRPr sz="1600">
                <a:solidFill>
                  <a:schemeClr val="dk1"/>
                </a:solidFill>
              </a:defRPr>
            </a:lvl3pPr>
            <a:lvl4pPr lvl="3" algn="l">
              <a:lnSpc>
                <a:spcPct val="115000"/>
              </a:lnSpc>
              <a:spcBef>
                <a:spcPts val="0"/>
              </a:spcBef>
              <a:spcAft>
                <a:spcPts val="0"/>
              </a:spcAft>
              <a:buClr>
                <a:schemeClr val="dk1"/>
              </a:buClr>
              <a:buSzPts val="1600"/>
              <a:buNone/>
              <a:defRPr sz="1600">
                <a:solidFill>
                  <a:schemeClr val="dk1"/>
                </a:solidFill>
              </a:defRPr>
            </a:lvl4pPr>
            <a:lvl5pPr lvl="4" algn="l">
              <a:lnSpc>
                <a:spcPct val="115000"/>
              </a:lnSpc>
              <a:spcBef>
                <a:spcPts val="0"/>
              </a:spcBef>
              <a:spcAft>
                <a:spcPts val="0"/>
              </a:spcAft>
              <a:buClr>
                <a:schemeClr val="dk1"/>
              </a:buClr>
              <a:buSzPts val="1600"/>
              <a:buNone/>
              <a:defRPr sz="1600">
                <a:solidFill>
                  <a:schemeClr val="dk1"/>
                </a:solidFill>
              </a:defRPr>
            </a:lvl5pPr>
            <a:lvl6pPr lvl="5" algn="l">
              <a:lnSpc>
                <a:spcPct val="115000"/>
              </a:lnSpc>
              <a:spcBef>
                <a:spcPts val="0"/>
              </a:spcBef>
              <a:spcAft>
                <a:spcPts val="0"/>
              </a:spcAft>
              <a:buClr>
                <a:schemeClr val="dk1"/>
              </a:buClr>
              <a:buSzPts val="1600"/>
              <a:buNone/>
              <a:defRPr sz="1600">
                <a:solidFill>
                  <a:schemeClr val="dk1"/>
                </a:solidFill>
              </a:defRPr>
            </a:lvl6pPr>
            <a:lvl7pPr lvl="6" algn="l">
              <a:lnSpc>
                <a:spcPct val="115000"/>
              </a:lnSpc>
              <a:spcBef>
                <a:spcPts val="0"/>
              </a:spcBef>
              <a:spcAft>
                <a:spcPts val="0"/>
              </a:spcAft>
              <a:buClr>
                <a:schemeClr val="dk1"/>
              </a:buClr>
              <a:buSzPts val="1600"/>
              <a:buNone/>
              <a:defRPr sz="1600">
                <a:solidFill>
                  <a:schemeClr val="dk1"/>
                </a:solidFill>
              </a:defRPr>
            </a:lvl7pPr>
            <a:lvl8pPr lvl="7" algn="l">
              <a:lnSpc>
                <a:spcPct val="115000"/>
              </a:lnSpc>
              <a:spcBef>
                <a:spcPts val="0"/>
              </a:spcBef>
              <a:spcAft>
                <a:spcPts val="0"/>
              </a:spcAft>
              <a:buClr>
                <a:schemeClr val="dk1"/>
              </a:buClr>
              <a:buSzPts val="1600"/>
              <a:buNone/>
              <a:defRPr sz="1600">
                <a:solidFill>
                  <a:schemeClr val="dk1"/>
                </a:solidFill>
              </a:defRPr>
            </a:lvl8pPr>
            <a:lvl9pPr lvl="8" algn="l">
              <a:lnSpc>
                <a:spcPct val="115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 Illustration (Dark)">
  <p:cSld name="TITLE_1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612600" y="1292675"/>
            <a:ext cx="40113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65" name="Google Shape;65;p12"/>
          <p:cNvSpPr txBox="1">
            <a:spLocks noGrp="1"/>
          </p:cNvSpPr>
          <p:nvPr>
            <p:ph type="subTitle" idx="1"/>
          </p:nvPr>
        </p:nvSpPr>
        <p:spPr>
          <a:xfrm>
            <a:off x="612600" y="2800800"/>
            <a:ext cx="40113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66" name="Google Shape;66;p12"/>
          <p:cNvSpPr txBox="1">
            <a:spLocks noGrp="1"/>
          </p:cNvSpPr>
          <p:nvPr>
            <p:ph type="subTitle" idx="2"/>
          </p:nvPr>
        </p:nvSpPr>
        <p:spPr>
          <a:xfrm>
            <a:off x="618356" y="4203625"/>
            <a:ext cx="4011300" cy="313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a:endParaRPr/>
          </a:p>
        </p:txBody>
      </p:sp>
      <p:pic>
        <p:nvPicPr>
          <p:cNvPr id="67" name="Google Shape;67;p12"/>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 Globe">
  <p:cSld name="TITLE_1_1_1_2">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ctrTitle"/>
          </p:nvPr>
        </p:nvSpPr>
        <p:spPr>
          <a:xfrm>
            <a:off x="612600" y="1292675"/>
            <a:ext cx="40113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70" name="Google Shape;70;p13"/>
          <p:cNvSpPr txBox="1">
            <a:spLocks noGrp="1"/>
          </p:cNvSpPr>
          <p:nvPr>
            <p:ph type="subTitle" idx="1"/>
          </p:nvPr>
        </p:nvSpPr>
        <p:spPr>
          <a:xfrm>
            <a:off x="612600" y="2800800"/>
            <a:ext cx="40113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71" name="Google Shape;71;p13"/>
          <p:cNvSpPr txBox="1">
            <a:spLocks noGrp="1"/>
          </p:cNvSpPr>
          <p:nvPr>
            <p:ph type="subTitle" idx="2"/>
          </p:nvPr>
        </p:nvSpPr>
        <p:spPr>
          <a:xfrm>
            <a:off x="618356" y="4203625"/>
            <a:ext cx="4011300" cy="313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lgn="l">
              <a:lnSpc>
                <a:spcPct val="115000"/>
              </a:lnSpc>
              <a:spcBef>
                <a:spcPts val="0"/>
              </a:spcBef>
              <a:spcAft>
                <a:spcPts val="0"/>
              </a:spcAft>
              <a:buClr>
                <a:schemeClr val="dk1"/>
              </a:buClr>
              <a:buSzPts val="1600"/>
              <a:buNone/>
              <a:defRPr sz="1600">
                <a:solidFill>
                  <a:schemeClr val="dk1"/>
                </a:solidFill>
              </a:defRPr>
            </a:lvl2pPr>
            <a:lvl3pPr lvl="2" algn="l">
              <a:lnSpc>
                <a:spcPct val="115000"/>
              </a:lnSpc>
              <a:spcBef>
                <a:spcPts val="0"/>
              </a:spcBef>
              <a:spcAft>
                <a:spcPts val="0"/>
              </a:spcAft>
              <a:buClr>
                <a:schemeClr val="dk1"/>
              </a:buClr>
              <a:buSzPts val="1600"/>
              <a:buNone/>
              <a:defRPr sz="1600">
                <a:solidFill>
                  <a:schemeClr val="dk1"/>
                </a:solidFill>
              </a:defRPr>
            </a:lvl3pPr>
            <a:lvl4pPr lvl="3" algn="l">
              <a:lnSpc>
                <a:spcPct val="115000"/>
              </a:lnSpc>
              <a:spcBef>
                <a:spcPts val="0"/>
              </a:spcBef>
              <a:spcAft>
                <a:spcPts val="0"/>
              </a:spcAft>
              <a:buClr>
                <a:schemeClr val="dk1"/>
              </a:buClr>
              <a:buSzPts val="1600"/>
              <a:buNone/>
              <a:defRPr sz="1600">
                <a:solidFill>
                  <a:schemeClr val="dk1"/>
                </a:solidFill>
              </a:defRPr>
            </a:lvl4pPr>
            <a:lvl5pPr lvl="4" algn="l">
              <a:lnSpc>
                <a:spcPct val="115000"/>
              </a:lnSpc>
              <a:spcBef>
                <a:spcPts val="0"/>
              </a:spcBef>
              <a:spcAft>
                <a:spcPts val="0"/>
              </a:spcAft>
              <a:buClr>
                <a:schemeClr val="dk1"/>
              </a:buClr>
              <a:buSzPts val="1600"/>
              <a:buNone/>
              <a:defRPr sz="1600">
                <a:solidFill>
                  <a:schemeClr val="dk1"/>
                </a:solidFill>
              </a:defRPr>
            </a:lvl5pPr>
            <a:lvl6pPr lvl="5" algn="l">
              <a:lnSpc>
                <a:spcPct val="115000"/>
              </a:lnSpc>
              <a:spcBef>
                <a:spcPts val="0"/>
              </a:spcBef>
              <a:spcAft>
                <a:spcPts val="0"/>
              </a:spcAft>
              <a:buClr>
                <a:schemeClr val="dk1"/>
              </a:buClr>
              <a:buSzPts val="1600"/>
              <a:buNone/>
              <a:defRPr sz="1600">
                <a:solidFill>
                  <a:schemeClr val="dk1"/>
                </a:solidFill>
              </a:defRPr>
            </a:lvl6pPr>
            <a:lvl7pPr lvl="6" algn="l">
              <a:lnSpc>
                <a:spcPct val="115000"/>
              </a:lnSpc>
              <a:spcBef>
                <a:spcPts val="0"/>
              </a:spcBef>
              <a:spcAft>
                <a:spcPts val="0"/>
              </a:spcAft>
              <a:buClr>
                <a:schemeClr val="dk1"/>
              </a:buClr>
              <a:buSzPts val="1600"/>
              <a:buNone/>
              <a:defRPr sz="1600">
                <a:solidFill>
                  <a:schemeClr val="dk1"/>
                </a:solidFill>
              </a:defRPr>
            </a:lvl7pPr>
            <a:lvl8pPr lvl="7" algn="l">
              <a:lnSpc>
                <a:spcPct val="115000"/>
              </a:lnSpc>
              <a:spcBef>
                <a:spcPts val="0"/>
              </a:spcBef>
              <a:spcAft>
                <a:spcPts val="0"/>
              </a:spcAft>
              <a:buClr>
                <a:schemeClr val="dk1"/>
              </a:buClr>
              <a:buSzPts val="1600"/>
              <a:buNone/>
              <a:defRPr sz="1600">
                <a:solidFill>
                  <a:schemeClr val="dk1"/>
                </a:solidFill>
              </a:defRPr>
            </a:lvl8pPr>
            <a:lvl9pPr lvl="8" algn="l">
              <a:lnSpc>
                <a:spcPct val="115000"/>
              </a:lnSpc>
              <a:spcBef>
                <a:spcPts val="0"/>
              </a:spcBef>
              <a:spcAft>
                <a:spcPts val="0"/>
              </a:spcAft>
              <a:buClr>
                <a:schemeClr val="dk1"/>
              </a:buClr>
              <a:buSzPts val="1600"/>
              <a:buNone/>
              <a:defRPr sz="1600">
                <a:solidFill>
                  <a:schemeClr val="dk1"/>
                </a:solidFill>
              </a:defRPr>
            </a:lvl9pPr>
          </a:lstStyle>
          <a:p>
            <a:endParaRPr/>
          </a:p>
        </p:txBody>
      </p:sp>
      <p:pic>
        <p:nvPicPr>
          <p:cNvPr id="72" name="Google Shape;72;p13"/>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 Globe 1">
  <p:cSld name="TITLE_1_1_1_2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612600" y="1292675"/>
            <a:ext cx="40113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75" name="Google Shape;75;p14"/>
          <p:cNvSpPr txBox="1">
            <a:spLocks noGrp="1"/>
          </p:cNvSpPr>
          <p:nvPr>
            <p:ph type="subTitle" idx="1"/>
          </p:nvPr>
        </p:nvSpPr>
        <p:spPr>
          <a:xfrm>
            <a:off x="612600" y="2800800"/>
            <a:ext cx="40113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76" name="Google Shape;76;p14"/>
          <p:cNvSpPr txBox="1">
            <a:spLocks noGrp="1"/>
          </p:cNvSpPr>
          <p:nvPr>
            <p:ph type="subTitle" idx="2"/>
          </p:nvPr>
        </p:nvSpPr>
        <p:spPr>
          <a:xfrm>
            <a:off x="618356" y="4203625"/>
            <a:ext cx="4011300" cy="313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a:endParaRPr/>
          </a:p>
        </p:txBody>
      </p:sp>
      <p:pic>
        <p:nvPicPr>
          <p:cNvPr id="77" name="Google Shape;77;p14"/>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 Illustration 2">
  <p:cSld name="TITLE_1_1_1_2_1_1">
    <p:bg>
      <p:bgPr>
        <a:blipFill>
          <a:blip r:embed="rId2">
            <a:alphaModFix/>
          </a:blip>
          <a:stretch>
            <a:fillRect/>
          </a:stretch>
        </a:blipFill>
        <a:effectLst/>
      </p:bgPr>
    </p:bg>
    <p:spTree>
      <p:nvGrpSpPr>
        <p:cNvPr id="1" name="Shape 78"/>
        <p:cNvGrpSpPr/>
        <p:nvPr/>
      </p:nvGrpSpPr>
      <p:grpSpPr>
        <a:xfrm>
          <a:off x="0" y="0"/>
          <a:ext cx="0" cy="0"/>
          <a:chOff x="0" y="0"/>
          <a:chExt cx="0" cy="0"/>
        </a:xfrm>
      </p:grpSpPr>
      <p:pic>
        <p:nvPicPr>
          <p:cNvPr id="79" name="Google Shape;79;p15"/>
          <p:cNvPicPr preferRelativeResize="0"/>
          <p:nvPr/>
        </p:nvPicPr>
        <p:blipFill rotWithShape="1">
          <a:blip r:embed="rId3">
            <a:alphaModFix/>
          </a:blip>
          <a:srcRect t="3420" b="-3420"/>
          <a:stretch/>
        </p:blipFill>
        <p:spPr>
          <a:xfrm>
            <a:off x="4528650" y="627125"/>
            <a:ext cx="1438650" cy="273025"/>
          </a:xfrm>
          <a:prstGeom prst="rect">
            <a:avLst/>
          </a:prstGeom>
          <a:noFill/>
          <a:ln>
            <a:noFill/>
          </a:ln>
        </p:spPr>
      </p:pic>
      <p:sp>
        <p:nvSpPr>
          <p:cNvPr id="80" name="Google Shape;80;p15"/>
          <p:cNvSpPr txBox="1">
            <a:spLocks noGrp="1"/>
          </p:cNvSpPr>
          <p:nvPr>
            <p:ph type="ctrTitle"/>
          </p:nvPr>
        </p:nvSpPr>
        <p:spPr>
          <a:xfrm>
            <a:off x="4521425" y="1292675"/>
            <a:ext cx="40113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81" name="Google Shape;81;p15"/>
          <p:cNvSpPr txBox="1">
            <a:spLocks noGrp="1"/>
          </p:cNvSpPr>
          <p:nvPr>
            <p:ph type="subTitle" idx="1"/>
          </p:nvPr>
        </p:nvSpPr>
        <p:spPr>
          <a:xfrm>
            <a:off x="4521425" y="2800800"/>
            <a:ext cx="40113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82" name="Google Shape;82;p15"/>
          <p:cNvSpPr txBox="1">
            <a:spLocks noGrp="1"/>
          </p:cNvSpPr>
          <p:nvPr>
            <p:ph type="subTitle" idx="2"/>
          </p:nvPr>
        </p:nvSpPr>
        <p:spPr>
          <a:xfrm>
            <a:off x="4527181" y="4203625"/>
            <a:ext cx="4011300" cy="313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lgn="l">
              <a:lnSpc>
                <a:spcPct val="115000"/>
              </a:lnSpc>
              <a:spcBef>
                <a:spcPts val="0"/>
              </a:spcBef>
              <a:spcAft>
                <a:spcPts val="0"/>
              </a:spcAft>
              <a:buClr>
                <a:schemeClr val="dk1"/>
              </a:buClr>
              <a:buSzPts val="1600"/>
              <a:buNone/>
              <a:defRPr sz="1600">
                <a:solidFill>
                  <a:schemeClr val="dk1"/>
                </a:solidFill>
              </a:defRPr>
            </a:lvl2pPr>
            <a:lvl3pPr lvl="2" algn="l">
              <a:lnSpc>
                <a:spcPct val="115000"/>
              </a:lnSpc>
              <a:spcBef>
                <a:spcPts val="0"/>
              </a:spcBef>
              <a:spcAft>
                <a:spcPts val="0"/>
              </a:spcAft>
              <a:buClr>
                <a:schemeClr val="dk1"/>
              </a:buClr>
              <a:buSzPts val="1600"/>
              <a:buNone/>
              <a:defRPr sz="1600">
                <a:solidFill>
                  <a:schemeClr val="dk1"/>
                </a:solidFill>
              </a:defRPr>
            </a:lvl3pPr>
            <a:lvl4pPr lvl="3" algn="l">
              <a:lnSpc>
                <a:spcPct val="115000"/>
              </a:lnSpc>
              <a:spcBef>
                <a:spcPts val="0"/>
              </a:spcBef>
              <a:spcAft>
                <a:spcPts val="0"/>
              </a:spcAft>
              <a:buClr>
                <a:schemeClr val="dk1"/>
              </a:buClr>
              <a:buSzPts val="1600"/>
              <a:buNone/>
              <a:defRPr sz="1600">
                <a:solidFill>
                  <a:schemeClr val="dk1"/>
                </a:solidFill>
              </a:defRPr>
            </a:lvl4pPr>
            <a:lvl5pPr lvl="4" algn="l">
              <a:lnSpc>
                <a:spcPct val="115000"/>
              </a:lnSpc>
              <a:spcBef>
                <a:spcPts val="0"/>
              </a:spcBef>
              <a:spcAft>
                <a:spcPts val="0"/>
              </a:spcAft>
              <a:buClr>
                <a:schemeClr val="dk1"/>
              </a:buClr>
              <a:buSzPts val="1600"/>
              <a:buNone/>
              <a:defRPr sz="1600">
                <a:solidFill>
                  <a:schemeClr val="dk1"/>
                </a:solidFill>
              </a:defRPr>
            </a:lvl5pPr>
            <a:lvl6pPr lvl="5" algn="l">
              <a:lnSpc>
                <a:spcPct val="115000"/>
              </a:lnSpc>
              <a:spcBef>
                <a:spcPts val="0"/>
              </a:spcBef>
              <a:spcAft>
                <a:spcPts val="0"/>
              </a:spcAft>
              <a:buClr>
                <a:schemeClr val="dk1"/>
              </a:buClr>
              <a:buSzPts val="1600"/>
              <a:buNone/>
              <a:defRPr sz="1600">
                <a:solidFill>
                  <a:schemeClr val="dk1"/>
                </a:solidFill>
              </a:defRPr>
            </a:lvl6pPr>
            <a:lvl7pPr lvl="6" algn="l">
              <a:lnSpc>
                <a:spcPct val="115000"/>
              </a:lnSpc>
              <a:spcBef>
                <a:spcPts val="0"/>
              </a:spcBef>
              <a:spcAft>
                <a:spcPts val="0"/>
              </a:spcAft>
              <a:buClr>
                <a:schemeClr val="dk1"/>
              </a:buClr>
              <a:buSzPts val="1600"/>
              <a:buNone/>
              <a:defRPr sz="1600">
                <a:solidFill>
                  <a:schemeClr val="dk1"/>
                </a:solidFill>
              </a:defRPr>
            </a:lvl7pPr>
            <a:lvl8pPr lvl="7" algn="l">
              <a:lnSpc>
                <a:spcPct val="115000"/>
              </a:lnSpc>
              <a:spcBef>
                <a:spcPts val="0"/>
              </a:spcBef>
              <a:spcAft>
                <a:spcPts val="0"/>
              </a:spcAft>
              <a:buClr>
                <a:schemeClr val="dk1"/>
              </a:buClr>
              <a:buSzPts val="1600"/>
              <a:buNone/>
              <a:defRPr sz="1600">
                <a:solidFill>
                  <a:schemeClr val="dk1"/>
                </a:solidFill>
              </a:defRPr>
            </a:lvl8pPr>
            <a:lvl9pPr lvl="8" algn="l">
              <a:lnSpc>
                <a:spcPct val="115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 Illustration 2 (Dark)">
  <p:cSld name="TITLE_1_1_1_2_1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6"/>
          <p:cNvSpPr txBox="1">
            <a:spLocks noGrp="1"/>
          </p:cNvSpPr>
          <p:nvPr>
            <p:ph type="ctrTitle"/>
          </p:nvPr>
        </p:nvSpPr>
        <p:spPr>
          <a:xfrm>
            <a:off x="4521425" y="1292675"/>
            <a:ext cx="40113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85" name="Google Shape;85;p16"/>
          <p:cNvSpPr txBox="1">
            <a:spLocks noGrp="1"/>
          </p:cNvSpPr>
          <p:nvPr>
            <p:ph type="subTitle" idx="1"/>
          </p:nvPr>
        </p:nvSpPr>
        <p:spPr>
          <a:xfrm>
            <a:off x="4521425" y="2800800"/>
            <a:ext cx="40113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86" name="Google Shape;86;p16"/>
          <p:cNvSpPr txBox="1">
            <a:spLocks noGrp="1"/>
          </p:cNvSpPr>
          <p:nvPr>
            <p:ph type="subTitle" idx="2"/>
          </p:nvPr>
        </p:nvSpPr>
        <p:spPr>
          <a:xfrm>
            <a:off x="4527181" y="4203625"/>
            <a:ext cx="4011300" cy="313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a:endParaRPr/>
          </a:p>
        </p:txBody>
      </p:sp>
      <p:pic>
        <p:nvPicPr>
          <p:cNvPr id="87" name="Google Shape;87;p16"/>
          <p:cNvPicPr preferRelativeResize="0"/>
          <p:nvPr/>
        </p:nvPicPr>
        <p:blipFill rotWithShape="1">
          <a:blip r:embed="rId3">
            <a:alphaModFix/>
          </a:blip>
          <a:srcRect t="3419" b="-3409"/>
          <a:stretch/>
        </p:blipFill>
        <p:spPr>
          <a:xfrm>
            <a:off x="4528650" y="627125"/>
            <a:ext cx="1438650" cy="2730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 Simple (Blue)">
  <p:cSld name="TITLE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7"/>
          <p:cNvSpPr txBox="1">
            <a:spLocks noGrp="1"/>
          </p:cNvSpPr>
          <p:nvPr>
            <p:ph type="ctrTitle"/>
          </p:nvPr>
        </p:nvSpPr>
        <p:spPr>
          <a:xfrm>
            <a:off x="612600" y="985225"/>
            <a:ext cx="62058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None/>
              <a:defRPr sz="4500">
                <a:solidFill>
                  <a:schemeClr val="lt1"/>
                </a:solidFill>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90" name="Google Shape;90;p17"/>
          <p:cNvSpPr txBox="1">
            <a:spLocks noGrp="1"/>
          </p:cNvSpPr>
          <p:nvPr>
            <p:ph type="subTitle" idx="1"/>
          </p:nvPr>
        </p:nvSpPr>
        <p:spPr>
          <a:xfrm>
            <a:off x="612600" y="2578525"/>
            <a:ext cx="62058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91" name="Google Shape;91;p17"/>
          <p:cNvPicPr preferRelativeResize="0"/>
          <p:nvPr/>
        </p:nvPicPr>
        <p:blipFill rotWithShape="1">
          <a:blip r:embed="rId3">
            <a:alphaModFix/>
          </a:blip>
          <a:srcRect b="10"/>
          <a:stretch/>
        </p:blipFill>
        <p:spPr>
          <a:xfrm>
            <a:off x="619825" y="4132943"/>
            <a:ext cx="2041075" cy="3873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 Simple (Dark)">
  <p:cSld name="TITLE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8"/>
          <p:cNvSpPr txBox="1">
            <a:spLocks noGrp="1"/>
          </p:cNvSpPr>
          <p:nvPr>
            <p:ph type="ctrTitle"/>
          </p:nvPr>
        </p:nvSpPr>
        <p:spPr>
          <a:xfrm>
            <a:off x="612600" y="985225"/>
            <a:ext cx="62058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None/>
              <a:defRPr sz="4500">
                <a:solidFill>
                  <a:schemeClr val="lt1"/>
                </a:solidFill>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94" name="Google Shape;94;p18"/>
          <p:cNvSpPr txBox="1">
            <a:spLocks noGrp="1"/>
          </p:cNvSpPr>
          <p:nvPr>
            <p:ph type="subTitle" idx="1"/>
          </p:nvPr>
        </p:nvSpPr>
        <p:spPr>
          <a:xfrm>
            <a:off x="612600" y="2578525"/>
            <a:ext cx="62058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a:endParaRPr/>
          </a:p>
        </p:txBody>
      </p:sp>
      <p:pic>
        <p:nvPicPr>
          <p:cNvPr id="95" name="Google Shape;95;p18"/>
          <p:cNvPicPr preferRelativeResize="0"/>
          <p:nvPr/>
        </p:nvPicPr>
        <p:blipFill rotWithShape="1">
          <a:blip r:embed="rId3">
            <a:alphaModFix/>
          </a:blip>
          <a:srcRect b="10"/>
          <a:stretch/>
        </p:blipFill>
        <p:spPr>
          <a:xfrm>
            <a:off x="619825" y="4132943"/>
            <a:ext cx="2041075" cy="3873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d - Simple (Blue)">
  <p:cSld name="TITLE_1_1_1_1_1_1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8" name="Google Shape;98;p19"/>
          <p:cNvSpPr txBox="1">
            <a:spLocks noGrp="1"/>
          </p:cNvSpPr>
          <p:nvPr>
            <p:ph type="ctrTitle"/>
          </p:nvPr>
        </p:nvSpPr>
        <p:spPr>
          <a:xfrm>
            <a:off x="612600" y="985225"/>
            <a:ext cx="62058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5500"/>
              <a:buNone/>
              <a:defRPr sz="5500">
                <a:solidFill>
                  <a:schemeClr val="lt1"/>
                </a:solidFill>
              </a:defRPr>
            </a:lvl1pPr>
            <a:lvl2pPr lvl="1"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d - Simple (Dark)">
  <p:cSld name="TITLE_1_1_1_1_1_1_1_1_1">
    <p:bg>
      <p:bgPr>
        <a:blipFill>
          <a:blip r:embed="rId2">
            <a:alphaModFix/>
          </a:blip>
          <a:stretch>
            <a:fillRect/>
          </a:stretch>
        </a:blip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101" name="Google Shape;101;p20"/>
          <p:cNvSpPr txBox="1">
            <a:spLocks noGrp="1"/>
          </p:cNvSpPr>
          <p:nvPr>
            <p:ph type="ctrTitle"/>
          </p:nvPr>
        </p:nvSpPr>
        <p:spPr>
          <a:xfrm>
            <a:off x="612600" y="985225"/>
            <a:ext cx="62058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5500"/>
              <a:buNone/>
              <a:defRPr sz="5500">
                <a:solidFill>
                  <a:schemeClr val="lt1"/>
                </a:solidFill>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12600" y="612925"/>
            <a:ext cx="5621100" cy="754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Font typeface="Open Sans Light"/>
              <a:buNone/>
              <a:defRPr>
                <a:latin typeface="Open Sans Light"/>
                <a:ea typeface="Open Sans Light"/>
                <a:cs typeface="Open Sans Light"/>
                <a:sym typeface="Open Sans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pic>
        <p:nvPicPr>
          <p:cNvPr id="16" name="Google Shape;16;p3"/>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7" name="Google Shape;17;p3"/>
          <p:cNvSpPr txBox="1">
            <a:spLocks noGrp="1"/>
          </p:cNvSpPr>
          <p:nvPr>
            <p:ph type="body" idx="1"/>
          </p:nvPr>
        </p:nvSpPr>
        <p:spPr>
          <a:xfrm>
            <a:off x="612600" y="1568200"/>
            <a:ext cx="5621100" cy="2559000"/>
          </a:xfrm>
          <a:prstGeom prst="rect">
            <a:avLst/>
          </a:prstGeom>
          <a:noFill/>
          <a:ln>
            <a:noFill/>
          </a:ln>
        </p:spPr>
        <p:txBody>
          <a:bodyPr spcFirstLastPara="1" wrap="square" lIns="0" tIns="0" rIns="0" bIns="0" anchor="t" anchorCtr="0">
            <a:noAutofit/>
          </a:bodyPr>
          <a:lstStyle>
            <a:lvl1pPr marL="457200" lvl="0" indent="-317500" algn="l">
              <a:lnSpc>
                <a:spcPct val="115000"/>
              </a:lnSpc>
              <a:spcBef>
                <a:spcPts val="0"/>
              </a:spcBef>
              <a:spcAft>
                <a:spcPts val="0"/>
              </a:spcAft>
              <a:buClr>
                <a:schemeClr val="accent1"/>
              </a:buClr>
              <a:buSzPts val="1400"/>
              <a:buChar char="●"/>
              <a:defRPr sz="1400">
                <a:solidFill>
                  <a:schemeClr val="dk1"/>
                </a:solidFill>
              </a:defRPr>
            </a:lvl1pPr>
            <a:lvl2pPr marL="914400" lvl="1" indent="-292100" algn="l">
              <a:lnSpc>
                <a:spcPct val="115000"/>
              </a:lnSpc>
              <a:spcBef>
                <a:spcPts val="1000"/>
              </a:spcBef>
              <a:spcAft>
                <a:spcPts val="0"/>
              </a:spcAft>
              <a:buClr>
                <a:schemeClr val="accent1"/>
              </a:buClr>
              <a:buSzPts val="1000"/>
              <a:buChar char="○"/>
              <a:defRPr sz="1000">
                <a:solidFill>
                  <a:schemeClr val="dk1"/>
                </a:solidFill>
              </a:defRPr>
            </a:lvl2pPr>
            <a:lvl3pPr marL="1371600" lvl="2" indent="-292100" algn="l">
              <a:lnSpc>
                <a:spcPct val="115000"/>
              </a:lnSpc>
              <a:spcBef>
                <a:spcPts val="1000"/>
              </a:spcBef>
              <a:spcAft>
                <a:spcPts val="0"/>
              </a:spcAft>
              <a:buClr>
                <a:schemeClr val="accent1"/>
              </a:buClr>
              <a:buSzPts val="1000"/>
              <a:buChar char="■"/>
              <a:defRPr sz="1000">
                <a:solidFill>
                  <a:schemeClr val="dk1"/>
                </a:solidFill>
              </a:defRPr>
            </a:lvl3pPr>
            <a:lvl4pPr marL="1828800" lvl="3" indent="-292100" algn="l">
              <a:lnSpc>
                <a:spcPct val="115000"/>
              </a:lnSpc>
              <a:spcBef>
                <a:spcPts val="1000"/>
              </a:spcBef>
              <a:spcAft>
                <a:spcPts val="0"/>
              </a:spcAft>
              <a:buClr>
                <a:schemeClr val="accent1"/>
              </a:buClr>
              <a:buSzPts val="1000"/>
              <a:buChar char="●"/>
              <a:defRPr sz="1000">
                <a:solidFill>
                  <a:schemeClr val="dk1"/>
                </a:solidFill>
              </a:defRPr>
            </a:lvl4pPr>
            <a:lvl5pPr marL="2286000" lvl="4" indent="-292100" algn="l">
              <a:lnSpc>
                <a:spcPct val="115000"/>
              </a:lnSpc>
              <a:spcBef>
                <a:spcPts val="1000"/>
              </a:spcBef>
              <a:spcAft>
                <a:spcPts val="0"/>
              </a:spcAft>
              <a:buClr>
                <a:schemeClr val="accent1"/>
              </a:buClr>
              <a:buSzPts val="1000"/>
              <a:buChar char="○"/>
              <a:defRPr sz="1000">
                <a:solidFill>
                  <a:schemeClr val="dk1"/>
                </a:solidFill>
              </a:defRPr>
            </a:lvl5pPr>
            <a:lvl6pPr marL="2743200" lvl="5" indent="-292100" algn="l">
              <a:lnSpc>
                <a:spcPct val="115000"/>
              </a:lnSpc>
              <a:spcBef>
                <a:spcPts val="1000"/>
              </a:spcBef>
              <a:spcAft>
                <a:spcPts val="0"/>
              </a:spcAft>
              <a:buClr>
                <a:schemeClr val="accent1"/>
              </a:buClr>
              <a:buSzPts val="1000"/>
              <a:buChar char="■"/>
              <a:defRPr sz="1000">
                <a:solidFill>
                  <a:schemeClr val="dk1"/>
                </a:solidFill>
              </a:defRPr>
            </a:lvl6pPr>
            <a:lvl7pPr marL="3200400" lvl="6" indent="-292100" algn="l">
              <a:lnSpc>
                <a:spcPct val="115000"/>
              </a:lnSpc>
              <a:spcBef>
                <a:spcPts val="1000"/>
              </a:spcBef>
              <a:spcAft>
                <a:spcPts val="0"/>
              </a:spcAft>
              <a:buClr>
                <a:schemeClr val="accent1"/>
              </a:buClr>
              <a:buSzPts val="1000"/>
              <a:buChar char="●"/>
              <a:defRPr sz="1000">
                <a:solidFill>
                  <a:schemeClr val="dk1"/>
                </a:solidFill>
              </a:defRPr>
            </a:lvl7pPr>
            <a:lvl8pPr marL="3657600" lvl="7" indent="-292100" algn="l">
              <a:lnSpc>
                <a:spcPct val="115000"/>
              </a:lnSpc>
              <a:spcBef>
                <a:spcPts val="1000"/>
              </a:spcBef>
              <a:spcAft>
                <a:spcPts val="0"/>
              </a:spcAft>
              <a:buClr>
                <a:schemeClr val="accent1"/>
              </a:buClr>
              <a:buSzPts val="1000"/>
              <a:buChar char="○"/>
              <a:defRPr sz="1000">
                <a:solidFill>
                  <a:schemeClr val="dk1"/>
                </a:solidFill>
              </a:defRPr>
            </a:lvl8pPr>
            <a:lvl9pPr marL="4114800" lvl="8" indent="-292100" algn="l">
              <a:lnSpc>
                <a:spcPct val="115000"/>
              </a:lnSpc>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d - Logo">
  <p:cSld name="TITLE_1_1_1_1_1_1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3">
            <a:alphaModFix/>
          </a:blip>
          <a:srcRect/>
          <a:stretch/>
        </p:blipFill>
        <p:spPr>
          <a:xfrm>
            <a:off x="873250" y="1831839"/>
            <a:ext cx="4228076" cy="14798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nd - Logo (Blue)">
  <p:cSld name="TITLE_1_1_1_1_1_1_1_1_1_1_1">
    <p:bg>
      <p:bgPr>
        <a:blipFill>
          <a:blip r:embed="rId2">
            <a:alphaModFix/>
          </a:blip>
          <a:stretch>
            <a:fillRect/>
          </a:stretch>
        </a:blipFill>
        <a:effectLst/>
      </p:bgPr>
    </p:bg>
    <p:spTree>
      <p:nvGrpSpPr>
        <p:cNvPr id="1" name="Shape 104"/>
        <p:cNvGrpSpPr/>
        <p:nvPr/>
      </p:nvGrpSpPr>
      <p:grpSpPr>
        <a:xfrm>
          <a:off x="0" y="0"/>
          <a:ext cx="0" cy="0"/>
          <a:chOff x="0" y="0"/>
          <a:chExt cx="0" cy="0"/>
        </a:xfrm>
      </p:grpSpPr>
      <p:pic>
        <p:nvPicPr>
          <p:cNvPr id="105" name="Google Shape;105;p22"/>
          <p:cNvPicPr preferRelativeResize="0"/>
          <p:nvPr/>
        </p:nvPicPr>
        <p:blipFill rotWithShape="1">
          <a:blip r:embed="rId3">
            <a:alphaModFix/>
          </a:blip>
          <a:srcRect/>
          <a:stretch/>
        </p:blipFill>
        <p:spPr>
          <a:xfrm>
            <a:off x="873250" y="1831839"/>
            <a:ext cx="4228076" cy="1479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nd - Logo (Dark)">
  <p:cSld name="TITLE_1_1_1_1_1_1_1_1_1_1_1_1">
    <p:bg>
      <p:bgPr>
        <a:blipFill>
          <a:blip r:embed="rId2">
            <a:alphaModFix/>
          </a:blip>
          <a:stretch>
            <a:fillRect/>
          </a:stretch>
        </a:blipFill>
        <a:effectLst/>
      </p:bgPr>
    </p:bg>
    <p:spTree>
      <p:nvGrpSpPr>
        <p:cNvPr id="1" name="Shape 106"/>
        <p:cNvGrpSpPr/>
        <p:nvPr/>
      </p:nvGrpSpPr>
      <p:grpSpPr>
        <a:xfrm>
          <a:off x="0" y="0"/>
          <a:ext cx="0" cy="0"/>
          <a:chOff x="0" y="0"/>
          <a:chExt cx="0" cy="0"/>
        </a:xfrm>
      </p:grpSpPr>
      <p:pic>
        <p:nvPicPr>
          <p:cNvPr id="107" name="Google Shape;107;p23"/>
          <p:cNvPicPr preferRelativeResize="0"/>
          <p:nvPr/>
        </p:nvPicPr>
        <p:blipFill rotWithShape="1">
          <a:blip r:embed="rId3">
            <a:alphaModFix/>
          </a:blip>
          <a:srcRect/>
          <a:stretch/>
        </p:blipFill>
        <p:spPr>
          <a:xfrm>
            <a:off x="873250" y="1831839"/>
            <a:ext cx="4228076" cy="14798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Divider - Shapes (Dark)" type="secHead">
  <p:cSld name="SECTION_HEADER">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612600" y="1867650"/>
            <a:ext cx="7918800" cy="140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0" name="Google Shape;110;p2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lt1"/>
                </a:solidFill>
                <a:latin typeface="Open Sans SemiBold"/>
                <a:ea typeface="Open Sans SemiBold"/>
                <a:cs typeface="Open Sans SemiBold"/>
                <a:sym typeface="Open Sans SemiBold"/>
              </a:rPr>
              <a:t>CONFIDENTIAL - DO NOT SHARE</a:t>
            </a:r>
            <a:endParaRPr sz="650" b="0" i="0" u="none" strike="noStrike" cap="none">
              <a:solidFill>
                <a:schemeClr val="lt1"/>
              </a:solidFill>
              <a:latin typeface="Open Sans SemiBold"/>
              <a:ea typeface="Open Sans SemiBold"/>
              <a:cs typeface="Open Sans SemiBold"/>
              <a:sym typeface="Open Sans SemiBold"/>
            </a:endParaRPr>
          </a:p>
        </p:txBody>
      </p:sp>
      <p:pic>
        <p:nvPicPr>
          <p:cNvPr id="111" name="Google Shape;111;p24"/>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Divider - Shapes (Blue)">
  <p:cSld name="SECTION_HEADER_2">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5"/>
          <p:cNvSpPr txBox="1">
            <a:spLocks noGrp="1"/>
          </p:cNvSpPr>
          <p:nvPr>
            <p:ph type="title"/>
          </p:nvPr>
        </p:nvSpPr>
        <p:spPr>
          <a:xfrm>
            <a:off x="612600" y="1867650"/>
            <a:ext cx="7918800" cy="140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4" name="Google Shape;114;p2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lt1"/>
                </a:solidFill>
                <a:latin typeface="Open Sans SemiBold"/>
                <a:ea typeface="Open Sans SemiBold"/>
                <a:cs typeface="Open Sans SemiBold"/>
                <a:sym typeface="Open Sans SemiBold"/>
              </a:rPr>
              <a:t>CONFIDENTIAL - DO NOT SHARE</a:t>
            </a:r>
            <a:endParaRPr sz="650" b="0" i="0" u="none" strike="noStrike" cap="none">
              <a:solidFill>
                <a:schemeClr val="lt1"/>
              </a:solidFill>
              <a:latin typeface="Open Sans SemiBold"/>
              <a:ea typeface="Open Sans SemiBold"/>
              <a:cs typeface="Open Sans SemiBold"/>
              <a:sym typeface="Open Sans SemiBold"/>
            </a:endParaRPr>
          </a:p>
        </p:txBody>
      </p:sp>
      <p:pic>
        <p:nvPicPr>
          <p:cNvPr id="115" name="Google Shape;115;p2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Divider - Shapes (Violet)">
  <p:cSld name="SECTION_HEADER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612600" y="1867650"/>
            <a:ext cx="7918800" cy="140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18" name="Google Shape;118;p2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pic>
        <p:nvPicPr>
          <p:cNvPr id="119" name="Google Shape;119;p26"/>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 Shapes (Mint)">
  <p:cSld name="SECTION_HEADER_1_1">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7"/>
          <p:cNvSpPr txBox="1">
            <a:spLocks noGrp="1"/>
          </p:cNvSpPr>
          <p:nvPr>
            <p:ph type="title"/>
          </p:nvPr>
        </p:nvSpPr>
        <p:spPr>
          <a:xfrm>
            <a:off x="612600" y="1867650"/>
            <a:ext cx="7918800" cy="140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2" name="Google Shape;122;p2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pic>
        <p:nvPicPr>
          <p:cNvPr id="123" name="Google Shape;123;p27"/>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 Shapes (Lime)">
  <p:cSld name="SECTION_HEADER_1_1_1">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612600" y="1867650"/>
            <a:ext cx="7918800" cy="140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26" name="Google Shape;126;p2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pic>
        <p:nvPicPr>
          <p:cNvPr id="127" name="Google Shape;127;p2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Divider - Lines (Dark)">
  <p:cSld name="SECTION_HEADER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9"/>
          <p:cNvSpPr txBox="1">
            <a:spLocks noGrp="1"/>
          </p:cNvSpPr>
          <p:nvPr>
            <p:ph type="title"/>
          </p:nvPr>
        </p:nvSpPr>
        <p:spPr>
          <a:xfrm>
            <a:off x="612600" y="1867650"/>
            <a:ext cx="7918800" cy="140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endParaRPr/>
          </a:p>
        </p:txBody>
      </p:sp>
      <p:sp>
        <p:nvSpPr>
          <p:cNvPr id="130" name="Google Shape;130;p2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lt1"/>
                </a:solidFill>
                <a:latin typeface="Open Sans SemiBold"/>
                <a:ea typeface="Open Sans SemiBold"/>
                <a:cs typeface="Open Sans SemiBold"/>
                <a:sym typeface="Open Sans SemiBold"/>
              </a:rPr>
              <a:t>CONFIDENTIAL - DO NOT SHARE</a:t>
            </a:r>
            <a:endParaRPr sz="650" b="0" i="0" u="none" strike="noStrike" cap="none">
              <a:solidFill>
                <a:schemeClr val="lt1"/>
              </a:solidFill>
              <a:latin typeface="Open Sans SemiBold"/>
              <a:ea typeface="Open Sans SemiBold"/>
              <a:cs typeface="Open Sans SemiBold"/>
              <a:sym typeface="Open Sans SemiBold"/>
            </a:endParaRPr>
          </a:p>
        </p:txBody>
      </p:sp>
      <p:pic>
        <p:nvPicPr>
          <p:cNvPr id="131" name="Google Shape;131;p29"/>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Divider - Lines (Violet)">
  <p:cSld name="SECTION_HEADER_1_1_1_1_1">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612600" y="1867650"/>
            <a:ext cx="7918800" cy="140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2pPr>
            <a:lvl3pPr lvl="2"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3pPr>
            <a:lvl4pPr lvl="3"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4pPr>
            <a:lvl5pPr lvl="4"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5pPr>
            <a:lvl6pPr lvl="5"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6pPr>
            <a:lvl7pPr lvl="6"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7pPr>
            <a:lvl8pPr lvl="7"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8pPr>
            <a:lvl9pPr lvl="8"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4" name="Google Shape;134;p3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pic>
        <p:nvPicPr>
          <p:cNvPr id="135" name="Google Shape;135;p30"/>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 Columns (Light)">
  <p:cSld name="TITLE_ONLY_1_1_1_1_1">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sp>
        <p:nvSpPr>
          <p:cNvPr id="21" name="Google Shape;21;p4"/>
          <p:cNvSpPr txBox="1">
            <a:spLocks noGrp="1"/>
          </p:cNvSpPr>
          <p:nvPr>
            <p:ph type="subTitle" idx="1"/>
          </p:nvPr>
        </p:nvSpPr>
        <p:spPr>
          <a:xfrm>
            <a:off x="8487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2" name="Google Shape;22;p4"/>
          <p:cNvSpPr txBox="1">
            <a:spLocks noGrp="1"/>
          </p:cNvSpPr>
          <p:nvPr>
            <p:ph type="subTitle" idx="2"/>
          </p:nvPr>
        </p:nvSpPr>
        <p:spPr>
          <a:xfrm>
            <a:off x="8487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a:endParaRPr/>
          </a:p>
        </p:txBody>
      </p:sp>
      <p:sp>
        <p:nvSpPr>
          <p:cNvPr id="23" name="Google Shape;23;p4"/>
          <p:cNvSpPr txBox="1">
            <a:spLocks noGrp="1"/>
          </p:cNvSpPr>
          <p:nvPr>
            <p:ph type="subTitle" idx="3"/>
          </p:nvPr>
        </p:nvSpPr>
        <p:spPr>
          <a:xfrm>
            <a:off x="28836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4" name="Google Shape;24;p4"/>
          <p:cNvSpPr txBox="1">
            <a:spLocks noGrp="1"/>
          </p:cNvSpPr>
          <p:nvPr>
            <p:ph type="subTitle" idx="4"/>
          </p:nvPr>
        </p:nvSpPr>
        <p:spPr>
          <a:xfrm>
            <a:off x="28836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a:endParaRPr/>
          </a:p>
        </p:txBody>
      </p:sp>
      <p:sp>
        <p:nvSpPr>
          <p:cNvPr id="25" name="Google Shape;25;p4"/>
          <p:cNvSpPr txBox="1">
            <a:spLocks noGrp="1"/>
          </p:cNvSpPr>
          <p:nvPr>
            <p:ph type="subTitle" idx="5"/>
          </p:nvPr>
        </p:nvSpPr>
        <p:spPr>
          <a:xfrm>
            <a:off x="49185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6" name="Google Shape;26;p4"/>
          <p:cNvSpPr txBox="1">
            <a:spLocks noGrp="1"/>
          </p:cNvSpPr>
          <p:nvPr>
            <p:ph type="subTitle" idx="6"/>
          </p:nvPr>
        </p:nvSpPr>
        <p:spPr>
          <a:xfrm>
            <a:off x="49185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a:endParaRPr/>
          </a:p>
        </p:txBody>
      </p:sp>
      <p:sp>
        <p:nvSpPr>
          <p:cNvPr id="27" name="Google Shape;27;p4"/>
          <p:cNvSpPr txBox="1">
            <a:spLocks noGrp="1"/>
          </p:cNvSpPr>
          <p:nvPr>
            <p:ph type="subTitle" idx="7"/>
          </p:nvPr>
        </p:nvSpPr>
        <p:spPr>
          <a:xfrm>
            <a:off x="69534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8" name="Google Shape;28;p4"/>
          <p:cNvSpPr txBox="1">
            <a:spLocks noGrp="1"/>
          </p:cNvSpPr>
          <p:nvPr>
            <p:ph type="subTitle" idx="8"/>
          </p:nvPr>
        </p:nvSpPr>
        <p:spPr>
          <a:xfrm>
            <a:off x="69534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a:endParaRPr/>
          </a:p>
        </p:txBody>
      </p:sp>
      <p:pic>
        <p:nvPicPr>
          <p:cNvPr id="29" name="Google Shape;29;p4"/>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Divider - Lines (Mint)">
  <p:cSld name="SECTION_HEADER_1_1_1_1_1_1">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612600" y="1867650"/>
            <a:ext cx="7918800" cy="140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2pPr>
            <a:lvl3pPr lvl="2"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3pPr>
            <a:lvl4pPr lvl="3"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4pPr>
            <a:lvl5pPr lvl="4"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5pPr>
            <a:lvl6pPr lvl="5"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6pPr>
            <a:lvl7pPr lvl="6"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7pPr>
            <a:lvl8pPr lvl="7"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8pPr>
            <a:lvl9pPr lvl="8"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9pPr>
          </a:lstStyle>
          <a:p>
            <a:endParaRPr/>
          </a:p>
        </p:txBody>
      </p:sp>
      <p:sp>
        <p:nvSpPr>
          <p:cNvPr id="138" name="Google Shape;138;p3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pic>
        <p:nvPicPr>
          <p:cNvPr id="139" name="Google Shape;139;p31"/>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 Navy Top Banner">
  <p:cSld name="TITLE_ONLY_1_1_1">
    <p:bg>
      <p:bgPr>
        <a:solidFill>
          <a:schemeClr val="lt1"/>
        </a:solidFill>
        <a:effectLst/>
      </p:bgPr>
    </p:bg>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612600" y="889425"/>
            <a:ext cx="6034800" cy="719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2" name="Google Shape;142;p32"/>
          <p:cNvSpPr/>
          <p:nvPr/>
        </p:nvSpPr>
        <p:spPr>
          <a:xfrm>
            <a:off x="150" y="0"/>
            <a:ext cx="9144000" cy="470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2"/>
          <p:cNvSpPr txBox="1">
            <a:spLocks noGrp="1"/>
          </p:cNvSpPr>
          <p:nvPr>
            <p:ph type="subTitle" idx="1"/>
          </p:nvPr>
        </p:nvSpPr>
        <p:spPr>
          <a:xfrm>
            <a:off x="612600" y="127050"/>
            <a:ext cx="7954200" cy="2166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1000"/>
              <a:buNone/>
              <a:defRPr sz="1000" b="1">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4" name="Google Shape;144;p3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pic>
        <p:nvPicPr>
          <p:cNvPr id="145" name="Google Shape;145;p32"/>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46" name="Google Shape;146;p32"/>
          <p:cNvSpPr txBox="1">
            <a:spLocks noGrp="1"/>
          </p:cNvSpPr>
          <p:nvPr>
            <p:ph type="body" idx="2"/>
          </p:nvPr>
        </p:nvSpPr>
        <p:spPr>
          <a:xfrm>
            <a:off x="612600" y="1856875"/>
            <a:ext cx="6034800" cy="2559000"/>
          </a:xfrm>
          <a:prstGeom prst="rect">
            <a:avLst/>
          </a:prstGeom>
          <a:noFill/>
          <a:ln>
            <a:noFill/>
          </a:ln>
        </p:spPr>
        <p:txBody>
          <a:bodyPr spcFirstLastPara="1" wrap="square" lIns="0" tIns="0" rIns="0" bIns="0" anchor="t" anchorCtr="0">
            <a:noAutofit/>
          </a:bodyPr>
          <a:lstStyle>
            <a:lvl1pPr marL="457200" lvl="0" indent="-317500" algn="l">
              <a:lnSpc>
                <a:spcPct val="115000"/>
              </a:lnSpc>
              <a:spcBef>
                <a:spcPts val="0"/>
              </a:spcBef>
              <a:spcAft>
                <a:spcPts val="0"/>
              </a:spcAft>
              <a:buClr>
                <a:schemeClr val="accent1"/>
              </a:buClr>
              <a:buSzPts val="1400"/>
              <a:buChar char="●"/>
              <a:defRPr sz="1400">
                <a:solidFill>
                  <a:schemeClr val="dk1"/>
                </a:solidFill>
              </a:defRPr>
            </a:lvl1pPr>
            <a:lvl2pPr marL="914400" lvl="1" indent="-292100" algn="l">
              <a:lnSpc>
                <a:spcPct val="115000"/>
              </a:lnSpc>
              <a:spcBef>
                <a:spcPts val="1000"/>
              </a:spcBef>
              <a:spcAft>
                <a:spcPts val="0"/>
              </a:spcAft>
              <a:buClr>
                <a:schemeClr val="accent1"/>
              </a:buClr>
              <a:buSzPts val="1000"/>
              <a:buChar char="○"/>
              <a:defRPr sz="1000">
                <a:solidFill>
                  <a:schemeClr val="dk1"/>
                </a:solidFill>
              </a:defRPr>
            </a:lvl2pPr>
            <a:lvl3pPr marL="1371600" lvl="2" indent="-292100" algn="l">
              <a:lnSpc>
                <a:spcPct val="115000"/>
              </a:lnSpc>
              <a:spcBef>
                <a:spcPts val="1000"/>
              </a:spcBef>
              <a:spcAft>
                <a:spcPts val="0"/>
              </a:spcAft>
              <a:buClr>
                <a:schemeClr val="accent1"/>
              </a:buClr>
              <a:buSzPts val="1000"/>
              <a:buChar char="■"/>
              <a:defRPr sz="1000">
                <a:solidFill>
                  <a:schemeClr val="dk1"/>
                </a:solidFill>
              </a:defRPr>
            </a:lvl3pPr>
            <a:lvl4pPr marL="1828800" lvl="3" indent="-292100" algn="l">
              <a:lnSpc>
                <a:spcPct val="115000"/>
              </a:lnSpc>
              <a:spcBef>
                <a:spcPts val="1000"/>
              </a:spcBef>
              <a:spcAft>
                <a:spcPts val="0"/>
              </a:spcAft>
              <a:buClr>
                <a:schemeClr val="accent1"/>
              </a:buClr>
              <a:buSzPts val="1000"/>
              <a:buChar char="●"/>
              <a:defRPr sz="1000">
                <a:solidFill>
                  <a:schemeClr val="dk1"/>
                </a:solidFill>
              </a:defRPr>
            </a:lvl4pPr>
            <a:lvl5pPr marL="2286000" lvl="4" indent="-292100" algn="l">
              <a:lnSpc>
                <a:spcPct val="115000"/>
              </a:lnSpc>
              <a:spcBef>
                <a:spcPts val="1000"/>
              </a:spcBef>
              <a:spcAft>
                <a:spcPts val="0"/>
              </a:spcAft>
              <a:buClr>
                <a:schemeClr val="accent1"/>
              </a:buClr>
              <a:buSzPts val="1000"/>
              <a:buChar char="○"/>
              <a:defRPr sz="1000">
                <a:solidFill>
                  <a:schemeClr val="dk1"/>
                </a:solidFill>
              </a:defRPr>
            </a:lvl5pPr>
            <a:lvl6pPr marL="2743200" lvl="5" indent="-292100" algn="l">
              <a:lnSpc>
                <a:spcPct val="115000"/>
              </a:lnSpc>
              <a:spcBef>
                <a:spcPts val="1000"/>
              </a:spcBef>
              <a:spcAft>
                <a:spcPts val="0"/>
              </a:spcAft>
              <a:buClr>
                <a:schemeClr val="accent1"/>
              </a:buClr>
              <a:buSzPts val="1000"/>
              <a:buChar char="■"/>
              <a:defRPr sz="1000">
                <a:solidFill>
                  <a:schemeClr val="dk1"/>
                </a:solidFill>
              </a:defRPr>
            </a:lvl6pPr>
            <a:lvl7pPr marL="3200400" lvl="6" indent="-292100" algn="l">
              <a:lnSpc>
                <a:spcPct val="115000"/>
              </a:lnSpc>
              <a:spcBef>
                <a:spcPts val="1000"/>
              </a:spcBef>
              <a:spcAft>
                <a:spcPts val="0"/>
              </a:spcAft>
              <a:buClr>
                <a:schemeClr val="accent1"/>
              </a:buClr>
              <a:buSzPts val="1000"/>
              <a:buChar char="●"/>
              <a:defRPr sz="1000">
                <a:solidFill>
                  <a:schemeClr val="dk1"/>
                </a:solidFill>
              </a:defRPr>
            </a:lvl7pPr>
            <a:lvl8pPr marL="3657600" lvl="7" indent="-292100" algn="l">
              <a:lnSpc>
                <a:spcPct val="115000"/>
              </a:lnSpc>
              <a:spcBef>
                <a:spcPts val="1000"/>
              </a:spcBef>
              <a:spcAft>
                <a:spcPts val="0"/>
              </a:spcAft>
              <a:buClr>
                <a:schemeClr val="accent1"/>
              </a:buClr>
              <a:buSzPts val="1000"/>
              <a:buChar char="○"/>
              <a:defRPr sz="1000">
                <a:solidFill>
                  <a:schemeClr val="dk1"/>
                </a:solidFill>
              </a:defRPr>
            </a:lvl8pPr>
            <a:lvl9pPr marL="4114800" lvl="8" indent="-292100" algn="l">
              <a:lnSpc>
                <a:spcPct val="115000"/>
              </a:lnSpc>
              <a:spcBef>
                <a:spcPts val="1000"/>
              </a:spcBef>
              <a:spcAft>
                <a:spcPts val="1000"/>
              </a:spcAft>
              <a:buClr>
                <a:schemeClr val="accent1"/>
              </a:buClr>
              <a:buSzPts val="1000"/>
              <a:buChar char="■"/>
              <a:defRPr sz="1000">
                <a:solidFill>
                  <a:schemeClr val="dk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Columns (Dark)">
  <p:cSld name="TITLE_ONLY_1_1_1_1">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9" name="Google Shape;149;p3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lt1"/>
                </a:solidFill>
                <a:latin typeface="Open Sans SemiBold"/>
                <a:ea typeface="Open Sans SemiBold"/>
                <a:cs typeface="Open Sans SemiBold"/>
                <a:sym typeface="Open Sans SemiBold"/>
              </a:rPr>
              <a:t>CONFIDENTIAL - DO NOT SHARE</a:t>
            </a:r>
            <a:endParaRPr sz="650" b="0" i="0" u="none" strike="noStrike" cap="none">
              <a:solidFill>
                <a:schemeClr val="lt1"/>
              </a:solidFill>
              <a:latin typeface="Open Sans SemiBold"/>
              <a:ea typeface="Open Sans SemiBold"/>
              <a:cs typeface="Open Sans SemiBold"/>
              <a:sym typeface="Open Sans SemiBold"/>
            </a:endParaRPr>
          </a:p>
        </p:txBody>
      </p:sp>
      <p:pic>
        <p:nvPicPr>
          <p:cNvPr id="150" name="Google Shape;150;p33"/>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151" name="Google Shape;151;p33"/>
          <p:cNvSpPr txBox="1">
            <a:spLocks noGrp="1"/>
          </p:cNvSpPr>
          <p:nvPr>
            <p:ph type="subTitle" idx="1"/>
          </p:nvPr>
        </p:nvSpPr>
        <p:spPr>
          <a:xfrm>
            <a:off x="8487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2" name="Google Shape;152;p33"/>
          <p:cNvSpPr txBox="1">
            <a:spLocks noGrp="1"/>
          </p:cNvSpPr>
          <p:nvPr>
            <p:ph type="subTitle" idx="2"/>
          </p:nvPr>
        </p:nvSpPr>
        <p:spPr>
          <a:xfrm>
            <a:off x="8487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a:endParaRPr/>
          </a:p>
        </p:txBody>
      </p:sp>
      <p:sp>
        <p:nvSpPr>
          <p:cNvPr id="153" name="Google Shape;153;p33"/>
          <p:cNvSpPr txBox="1">
            <a:spLocks noGrp="1"/>
          </p:cNvSpPr>
          <p:nvPr>
            <p:ph type="subTitle" idx="3"/>
          </p:nvPr>
        </p:nvSpPr>
        <p:spPr>
          <a:xfrm>
            <a:off x="28836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4" name="Google Shape;154;p33"/>
          <p:cNvSpPr txBox="1">
            <a:spLocks noGrp="1"/>
          </p:cNvSpPr>
          <p:nvPr>
            <p:ph type="subTitle" idx="4"/>
          </p:nvPr>
        </p:nvSpPr>
        <p:spPr>
          <a:xfrm>
            <a:off x="28836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a:endParaRPr/>
          </a:p>
        </p:txBody>
      </p:sp>
      <p:sp>
        <p:nvSpPr>
          <p:cNvPr id="155" name="Google Shape;155;p33"/>
          <p:cNvSpPr txBox="1">
            <a:spLocks noGrp="1"/>
          </p:cNvSpPr>
          <p:nvPr>
            <p:ph type="subTitle" idx="5"/>
          </p:nvPr>
        </p:nvSpPr>
        <p:spPr>
          <a:xfrm>
            <a:off x="49185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6" name="Google Shape;156;p33"/>
          <p:cNvSpPr txBox="1">
            <a:spLocks noGrp="1"/>
          </p:cNvSpPr>
          <p:nvPr>
            <p:ph type="subTitle" idx="6"/>
          </p:nvPr>
        </p:nvSpPr>
        <p:spPr>
          <a:xfrm>
            <a:off x="49185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a:endParaRPr/>
          </a:p>
        </p:txBody>
      </p:sp>
      <p:sp>
        <p:nvSpPr>
          <p:cNvPr id="157" name="Google Shape;157;p33"/>
          <p:cNvSpPr txBox="1">
            <a:spLocks noGrp="1"/>
          </p:cNvSpPr>
          <p:nvPr>
            <p:ph type="subTitle" idx="7"/>
          </p:nvPr>
        </p:nvSpPr>
        <p:spPr>
          <a:xfrm>
            <a:off x="69534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8" name="Google Shape;158;p33"/>
          <p:cNvSpPr txBox="1">
            <a:spLocks noGrp="1"/>
          </p:cNvSpPr>
          <p:nvPr>
            <p:ph type="subTitle" idx="8"/>
          </p:nvPr>
        </p:nvSpPr>
        <p:spPr>
          <a:xfrm>
            <a:off x="69534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Columns (Multi)">
  <p:cSld name="TITLE_ONLY_1_1_1_1_1_1">
    <p:spTree>
      <p:nvGrpSpPr>
        <p:cNvPr id="1" name="Shape 159"/>
        <p:cNvGrpSpPr/>
        <p:nvPr/>
      </p:nvGrpSpPr>
      <p:grpSpPr>
        <a:xfrm>
          <a:off x="0" y="0"/>
          <a:ext cx="0" cy="0"/>
          <a:chOff x="0" y="0"/>
          <a:chExt cx="0" cy="0"/>
        </a:xfrm>
      </p:grpSpPr>
      <p:sp>
        <p:nvSpPr>
          <p:cNvPr id="160" name="Google Shape;160;p34"/>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1" name="Google Shape;161;p3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sp>
        <p:nvSpPr>
          <p:cNvPr id="162" name="Google Shape;162;p34"/>
          <p:cNvSpPr txBox="1">
            <a:spLocks noGrp="1"/>
          </p:cNvSpPr>
          <p:nvPr>
            <p:ph type="subTitle" idx="1"/>
          </p:nvPr>
        </p:nvSpPr>
        <p:spPr>
          <a:xfrm>
            <a:off x="8487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163" name="Google Shape;163;p34"/>
          <p:cNvSpPr txBox="1">
            <a:spLocks noGrp="1"/>
          </p:cNvSpPr>
          <p:nvPr>
            <p:ph type="subTitle" idx="2"/>
          </p:nvPr>
        </p:nvSpPr>
        <p:spPr>
          <a:xfrm>
            <a:off x="8487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164" name="Google Shape;164;p34"/>
          <p:cNvSpPr txBox="1">
            <a:spLocks noGrp="1"/>
          </p:cNvSpPr>
          <p:nvPr>
            <p:ph type="subTitle" idx="3"/>
          </p:nvPr>
        </p:nvSpPr>
        <p:spPr>
          <a:xfrm>
            <a:off x="28836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165" name="Google Shape;165;p34"/>
          <p:cNvSpPr txBox="1">
            <a:spLocks noGrp="1"/>
          </p:cNvSpPr>
          <p:nvPr>
            <p:ph type="subTitle" idx="4"/>
          </p:nvPr>
        </p:nvSpPr>
        <p:spPr>
          <a:xfrm>
            <a:off x="28836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166" name="Google Shape;166;p34"/>
          <p:cNvSpPr txBox="1">
            <a:spLocks noGrp="1"/>
          </p:cNvSpPr>
          <p:nvPr>
            <p:ph type="subTitle" idx="5"/>
          </p:nvPr>
        </p:nvSpPr>
        <p:spPr>
          <a:xfrm>
            <a:off x="49185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167" name="Google Shape;167;p34"/>
          <p:cNvSpPr txBox="1">
            <a:spLocks noGrp="1"/>
          </p:cNvSpPr>
          <p:nvPr>
            <p:ph type="subTitle" idx="6"/>
          </p:nvPr>
        </p:nvSpPr>
        <p:spPr>
          <a:xfrm>
            <a:off x="49185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168" name="Google Shape;168;p34"/>
          <p:cNvSpPr txBox="1">
            <a:spLocks noGrp="1"/>
          </p:cNvSpPr>
          <p:nvPr>
            <p:ph type="subTitle" idx="7"/>
          </p:nvPr>
        </p:nvSpPr>
        <p:spPr>
          <a:xfrm>
            <a:off x="6953400" y="1888100"/>
            <a:ext cx="1341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169" name="Google Shape;169;p34"/>
          <p:cNvSpPr txBox="1">
            <a:spLocks noGrp="1"/>
          </p:cNvSpPr>
          <p:nvPr>
            <p:ph type="subTitle" idx="8"/>
          </p:nvPr>
        </p:nvSpPr>
        <p:spPr>
          <a:xfrm>
            <a:off x="6953400" y="2457650"/>
            <a:ext cx="1341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pic>
        <p:nvPicPr>
          <p:cNvPr id="170" name="Google Shape;170;p34"/>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Dark)">
  <p:cSld name="TITLE_ONLY_1_1_1_1_1_1_1">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73" name="Google Shape;173;p3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lt1"/>
                </a:solidFill>
                <a:latin typeface="Open Sans SemiBold"/>
                <a:ea typeface="Open Sans SemiBold"/>
                <a:cs typeface="Open Sans SemiBold"/>
                <a:sym typeface="Open Sans SemiBold"/>
              </a:rPr>
              <a:t>CONFIDENTIAL - DO NOT SHARE</a:t>
            </a:r>
            <a:endParaRPr sz="650" b="0" i="0" u="none" strike="noStrike" cap="none">
              <a:solidFill>
                <a:schemeClr val="lt1"/>
              </a:solidFill>
              <a:latin typeface="Open Sans SemiBold"/>
              <a:ea typeface="Open Sans SemiBold"/>
              <a:cs typeface="Open Sans SemiBold"/>
              <a:sym typeface="Open Sans SemiBold"/>
            </a:endParaRPr>
          </a:p>
        </p:txBody>
      </p:sp>
      <p:sp>
        <p:nvSpPr>
          <p:cNvPr id="174" name="Google Shape;174;p35"/>
          <p:cNvSpPr txBox="1">
            <a:spLocks noGrp="1"/>
          </p:cNvSpPr>
          <p:nvPr>
            <p:ph type="subTitle" idx="1"/>
          </p:nvPr>
        </p:nvSpPr>
        <p:spPr>
          <a:xfrm>
            <a:off x="977250" y="1888100"/>
            <a:ext cx="17244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175" name="Google Shape;175;p35"/>
          <p:cNvSpPr txBox="1">
            <a:spLocks noGrp="1"/>
          </p:cNvSpPr>
          <p:nvPr>
            <p:ph type="subTitle" idx="2"/>
          </p:nvPr>
        </p:nvSpPr>
        <p:spPr>
          <a:xfrm>
            <a:off x="977250" y="2457650"/>
            <a:ext cx="17244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176" name="Google Shape;176;p35"/>
          <p:cNvSpPr txBox="1">
            <a:spLocks noGrp="1"/>
          </p:cNvSpPr>
          <p:nvPr>
            <p:ph type="subTitle" idx="3"/>
          </p:nvPr>
        </p:nvSpPr>
        <p:spPr>
          <a:xfrm>
            <a:off x="3709850" y="1888100"/>
            <a:ext cx="17244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177" name="Google Shape;177;p35"/>
          <p:cNvSpPr txBox="1">
            <a:spLocks noGrp="1"/>
          </p:cNvSpPr>
          <p:nvPr>
            <p:ph type="subTitle" idx="4"/>
          </p:nvPr>
        </p:nvSpPr>
        <p:spPr>
          <a:xfrm>
            <a:off x="3709850" y="2457650"/>
            <a:ext cx="17244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178" name="Google Shape;178;p35"/>
          <p:cNvSpPr txBox="1">
            <a:spLocks noGrp="1"/>
          </p:cNvSpPr>
          <p:nvPr>
            <p:ph type="subTitle" idx="5"/>
          </p:nvPr>
        </p:nvSpPr>
        <p:spPr>
          <a:xfrm>
            <a:off x="6442450" y="1888100"/>
            <a:ext cx="17244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179" name="Google Shape;179;p35"/>
          <p:cNvSpPr txBox="1">
            <a:spLocks noGrp="1"/>
          </p:cNvSpPr>
          <p:nvPr>
            <p:ph type="subTitle" idx="6"/>
          </p:nvPr>
        </p:nvSpPr>
        <p:spPr>
          <a:xfrm>
            <a:off x="6442450" y="2457650"/>
            <a:ext cx="17244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pic>
        <p:nvPicPr>
          <p:cNvPr id="180" name="Google Shape;180;p35"/>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Light)">
  <p:cSld name="TITLE_ONLY_1_1_1_1_1_1_1_1">
    <p:spTree>
      <p:nvGrpSpPr>
        <p:cNvPr id="1" name="Shape 181"/>
        <p:cNvGrpSpPr/>
        <p:nvPr/>
      </p:nvGrpSpPr>
      <p:grpSpPr>
        <a:xfrm>
          <a:off x="0" y="0"/>
          <a:ext cx="0" cy="0"/>
          <a:chOff x="0" y="0"/>
          <a:chExt cx="0" cy="0"/>
        </a:xfrm>
      </p:grpSpPr>
      <p:sp>
        <p:nvSpPr>
          <p:cNvPr id="182" name="Google Shape;182;p36"/>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3" name="Google Shape;183;p3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sp>
        <p:nvSpPr>
          <p:cNvPr id="184" name="Google Shape;184;p36"/>
          <p:cNvSpPr txBox="1">
            <a:spLocks noGrp="1"/>
          </p:cNvSpPr>
          <p:nvPr>
            <p:ph type="subTitle" idx="1"/>
          </p:nvPr>
        </p:nvSpPr>
        <p:spPr>
          <a:xfrm>
            <a:off x="977250" y="1888100"/>
            <a:ext cx="17244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185" name="Google Shape;185;p36"/>
          <p:cNvSpPr txBox="1">
            <a:spLocks noGrp="1"/>
          </p:cNvSpPr>
          <p:nvPr>
            <p:ph type="subTitle" idx="2"/>
          </p:nvPr>
        </p:nvSpPr>
        <p:spPr>
          <a:xfrm>
            <a:off x="977250" y="2457650"/>
            <a:ext cx="17244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a:endParaRPr/>
          </a:p>
        </p:txBody>
      </p:sp>
      <p:sp>
        <p:nvSpPr>
          <p:cNvPr id="186" name="Google Shape;186;p36"/>
          <p:cNvSpPr txBox="1">
            <a:spLocks noGrp="1"/>
          </p:cNvSpPr>
          <p:nvPr>
            <p:ph type="subTitle" idx="3"/>
          </p:nvPr>
        </p:nvSpPr>
        <p:spPr>
          <a:xfrm>
            <a:off x="3709850" y="1888100"/>
            <a:ext cx="17244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187" name="Google Shape;187;p36"/>
          <p:cNvSpPr txBox="1">
            <a:spLocks noGrp="1"/>
          </p:cNvSpPr>
          <p:nvPr>
            <p:ph type="subTitle" idx="4"/>
          </p:nvPr>
        </p:nvSpPr>
        <p:spPr>
          <a:xfrm>
            <a:off x="3709850" y="2457650"/>
            <a:ext cx="17244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a:endParaRPr/>
          </a:p>
        </p:txBody>
      </p:sp>
      <p:sp>
        <p:nvSpPr>
          <p:cNvPr id="188" name="Google Shape;188;p36"/>
          <p:cNvSpPr txBox="1">
            <a:spLocks noGrp="1"/>
          </p:cNvSpPr>
          <p:nvPr>
            <p:ph type="subTitle" idx="5"/>
          </p:nvPr>
        </p:nvSpPr>
        <p:spPr>
          <a:xfrm>
            <a:off x="6442450" y="1888100"/>
            <a:ext cx="17244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189" name="Google Shape;189;p36"/>
          <p:cNvSpPr txBox="1">
            <a:spLocks noGrp="1"/>
          </p:cNvSpPr>
          <p:nvPr>
            <p:ph type="subTitle" idx="6"/>
          </p:nvPr>
        </p:nvSpPr>
        <p:spPr>
          <a:xfrm>
            <a:off x="6442450" y="2457650"/>
            <a:ext cx="17244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a:endParaRPr/>
          </a:p>
        </p:txBody>
      </p:sp>
      <p:pic>
        <p:nvPicPr>
          <p:cNvPr id="190" name="Google Shape;190;p36"/>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s (Multi)">
  <p:cSld name="TITLE_ONLY_1_1_1_1_1_1_1_1_1">
    <p:spTree>
      <p:nvGrpSpPr>
        <p:cNvPr id="1" name="Shape 191"/>
        <p:cNvGrpSpPr/>
        <p:nvPr/>
      </p:nvGrpSpPr>
      <p:grpSpPr>
        <a:xfrm>
          <a:off x="0" y="0"/>
          <a:ext cx="0" cy="0"/>
          <a:chOff x="0" y="0"/>
          <a:chExt cx="0" cy="0"/>
        </a:xfrm>
      </p:grpSpPr>
      <p:sp>
        <p:nvSpPr>
          <p:cNvPr id="192" name="Google Shape;192;p37"/>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3" name="Google Shape;193;p3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sp>
        <p:nvSpPr>
          <p:cNvPr id="194" name="Google Shape;194;p37"/>
          <p:cNvSpPr txBox="1">
            <a:spLocks noGrp="1"/>
          </p:cNvSpPr>
          <p:nvPr>
            <p:ph type="subTitle" idx="1"/>
          </p:nvPr>
        </p:nvSpPr>
        <p:spPr>
          <a:xfrm>
            <a:off x="977250" y="1888100"/>
            <a:ext cx="17244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195" name="Google Shape;195;p37"/>
          <p:cNvSpPr txBox="1">
            <a:spLocks noGrp="1"/>
          </p:cNvSpPr>
          <p:nvPr>
            <p:ph type="subTitle" idx="2"/>
          </p:nvPr>
        </p:nvSpPr>
        <p:spPr>
          <a:xfrm>
            <a:off x="977250" y="2457650"/>
            <a:ext cx="17244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196" name="Google Shape;196;p37"/>
          <p:cNvSpPr txBox="1">
            <a:spLocks noGrp="1"/>
          </p:cNvSpPr>
          <p:nvPr>
            <p:ph type="subTitle" idx="3"/>
          </p:nvPr>
        </p:nvSpPr>
        <p:spPr>
          <a:xfrm>
            <a:off x="3709850" y="1888100"/>
            <a:ext cx="17244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197" name="Google Shape;197;p37"/>
          <p:cNvSpPr txBox="1">
            <a:spLocks noGrp="1"/>
          </p:cNvSpPr>
          <p:nvPr>
            <p:ph type="subTitle" idx="4"/>
          </p:nvPr>
        </p:nvSpPr>
        <p:spPr>
          <a:xfrm>
            <a:off x="3709850" y="2457650"/>
            <a:ext cx="17244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198" name="Google Shape;198;p37"/>
          <p:cNvSpPr txBox="1">
            <a:spLocks noGrp="1"/>
          </p:cNvSpPr>
          <p:nvPr>
            <p:ph type="subTitle" idx="5"/>
          </p:nvPr>
        </p:nvSpPr>
        <p:spPr>
          <a:xfrm>
            <a:off x="6442450" y="1888100"/>
            <a:ext cx="17244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199" name="Google Shape;199;p37"/>
          <p:cNvSpPr txBox="1">
            <a:spLocks noGrp="1"/>
          </p:cNvSpPr>
          <p:nvPr>
            <p:ph type="subTitle" idx="6"/>
          </p:nvPr>
        </p:nvSpPr>
        <p:spPr>
          <a:xfrm>
            <a:off x="6442450" y="2457650"/>
            <a:ext cx="17244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pic>
        <p:nvPicPr>
          <p:cNvPr id="200" name="Google Shape;200;p37"/>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 Columns (Dark)">
  <p:cSld name="TITLE_ONLY_1_1_1_1_1_1_1_1_1_1">
    <p:bg>
      <p:bgPr>
        <a:blipFill>
          <a:blip r:embed="rId2">
            <a:alphaModFix/>
          </a:blip>
          <a:stretch>
            <a:fillRect/>
          </a:stretch>
        </a:blipFill>
        <a:effectLst/>
      </p:bgPr>
    </p:bg>
    <p:spTree>
      <p:nvGrpSpPr>
        <p:cNvPr id="1" name="Shape 201"/>
        <p:cNvGrpSpPr/>
        <p:nvPr/>
      </p:nvGrpSpPr>
      <p:grpSpPr>
        <a:xfrm>
          <a:off x="0" y="0"/>
          <a:ext cx="0" cy="0"/>
          <a:chOff x="0" y="0"/>
          <a:chExt cx="0" cy="0"/>
        </a:xfrm>
      </p:grpSpPr>
      <p:sp>
        <p:nvSpPr>
          <p:cNvPr id="202" name="Google Shape;202;p38"/>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03" name="Google Shape;203;p3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lt1"/>
                </a:solidFill>
                <a:latin typeface="Open Sans SemiBold"/>
                <a:ea typeface="Open Sans SemiBold"/>
                <a:cs typeface="Open Sans SemiBold"/>
                <a:sym typeface="Open Sans SemiBold"/>
              </a:rPr>
              <a:t>CONFIDENTIAL - DO NOT SHARE</a:t>
            </a:r>
            <a:endParaRPr sz="650" b="0" i="0" u="none" strike="noStrike" cap="none">
              <a:solidFill>
                <a:schemeClr val="lt1"/>
              </a:solidFill>
              <a:latin typeface="Open Sans SemiBold"/>
              <a:ea typeface="Open Sans SemiBold"/>
              <a:cs typeface="Open Sans SemiBold"/>
              <a:sym typeface="Open Sans SemiBold"/>
            </a:endParaRPr>
          </a:p>
        </p:txBody>
      </p:sp>
      <p:sp>
        <p:nvSpPr>
          <p:cNvPr id="204" name="Google Shape;204;p38"/>
          <p:cNvSpPr txBox="1">
            <a:spLocks noGrp="1"/>
          </p:cNvSpPr>
          <p:nvPr>
            <p:ph type="subTitle" idx="1"/>
          </p:nvPr>
        </p:nvSpPr>
        <p:spPr>
          <a:xfrm>
            <a:off x="1814950" y="1888100"/>
            <a:ext cx="2094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205" name="Google Shape;205;p38"/>
          <p:cNvSpPr txBox="1">
            <a:spLocks noGrp="1"/>
          </p:cNvSpPr>
          <p:nvPr>
            <p:ph type="subTitle" idx="2"/>
          </p:nvPr>
        </p:nvSpPr>
        <p:spPr>
          <a:xfrm>
            <a:off x="1814950" y="2457650"/>
            <a:ext cx="2094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206" name="Google Shape;206;p38"/>
          <p:cNvSpPr txBox="1">
            <a:spLocks noGrp="1"/>
          </p:cNvSpPr>
          <p:nvPr>
            <p:ph type="subTitle" idx="3"/>
          </p:nvPr>
        </p:nvSpPr>
        <p:spPr>
          <a:xfrm>
            <a:off x="5234200" y="1888100"/>
            <a:ext cx="2094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207" name="Google Shape;207;p38"/>
          <p:cNvSpPr txBox="1">
            <a:spLocks noGrp="1"/>
          </p:cNvSpPr>
          <p:nvPr>
            <p:ph type="subTitle" idx="4"/>
          </p:nvPr>
        </p:nvSpPr>
        <p:spPr>
          <a:xfrm>
            <a:off x="5234200" y="2457650"/>
            <a:ext cx="2094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pic>
        <p:nvPicPr>
          <p:cNvPr id="208" name="Google Shape;208;p38"/>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Columns (Light)">
  <p:cSld name="TITLE_ONLY_1_1_1_1_1_1_1_1_1_1_2">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1" name="Google Shape;211;p3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sp>
        <p:nvSpPr>
          <p:cNvPr id="212" name="Google Shape;212;p39"/>
          <p:cNvSpPr txBox="1">
            <a:spLocks noGrp="1"/>
          </p:cNvSpPr>
          <p:nvPr>
            <p:ph type="subTitle" idx="1"/>
          </p:nvPr>
        </p:nvSpPr>
        <p:spPr>
          <a:xfrm>
            <a:off x="1814950" y="1888100"/>
            <a:ext cx="2094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13" name="Google Shape;213;p39"/>
          <p:cNvSpPr txBox="1">
            <a:spLocks noGrp="1"/>
          </p:cNvSpPr>
          <p:nvPr>
            <p:ph type="subTitle" idx="2"/>
          </p:nvPr>
        </p:nvSpPr>
        <p:spPr>
          <a:xfrm>
            <a:off x="1814950" y="2457650"/>
            <a:ext cx="2094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a:endParaRPr/>
          </a:p>
        </p:txBody>
      </p:sp>
      <p:sp>
        <p:nvSpPr>
          <p:cNvPr id="214" name="Google Shape;214;p39"/>
          <p:cNvSpPr txBox="1">
            <a:spLocks noGrp="1"/>
          </p:cNvSpPr>
          <p:nvPr>
            <p:ph type="subTitle" idx="3"/>
          </p:nvPr>
        </p:nvSpPr>
        <p:spPr>
          <a:xfrm>
            <a:off x="5234200" y="1888100"/>
            <a:ext cx="2094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15" name="Google Shape;215;p39"/>
          <p:cNvSpPr txBox="1">
            <a:spLocks noGrp="1"/>
          </p:cNvSpPr>
          <p:nvPr>
            <p:ph type="subTitle" idx="4"/>
          </p:nvPr>
        </p:nvSpPr>
        <p:spPr>
          <a:xfrm>
            <a:off x="5234200" y="2457650"/>
            <a:ext cx="2094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a:endParaRPr/>
          </a:p>
        </p:txBody>
      </p:sp>
      <p:pic>
        <p:nvPicPr>
          <p:cNvPr id="216" name="Google Shape;216;p3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s (Multi)">
  <p:cSld name="TITLE_ONLY_1_1_1_1_1_1_1_1_1_1_1">
    <p:spTree>
      <p:nvGrpSpPr>
        <p:cNvPr id="1" name="Shape 217"/>
        <p:cNvGrpSpPr/>
        <p:nvPr/>
      </p:nvGrpSpPr>
      <p:grpSpPr>
        <a:xfrm>
          <a:off x="0" y="0"/>
          <a:ext cx="0" cy="0"/>
          <a:chOff x="0" y="0"/>
          <a:chExt cx="0" cy="0"/>
        </a:xfrm>
      </p:grpSpPr>
      <p:sp>
        <p:nvSpPr>
          <p:cNvPr id="218" name="Google Shape;218;p40"/>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9" name="Google Shape;219;p40"/>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sp>
        <p:nvSpPr>
          <p:cNvPr id="220" name="Google Shape;220;p40"/>
          <p:cNvSpPr txBox="1">
            <a:spLocks noGrp="1"/>
          </p:cNvSpPr>
          <p:nvPr>
            <p:ph type="subTitle" idx="1"/>
          </p:nvPr>
        </p:nvSpPr>
        <p:spPr>
          <a:xfrm>
            <a:off x="1814950" y="1888100"/>
            <a:ext cx="2094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221" name="Google Shape;221;p40"/>
          <p:cNvSpPr txBox="1">
            <a:spLocks noGrp="1"/>
          </p:cNvSpPr>
          <p:nvPr>
            <p:ph type="subTitle" idx="2"/>
          </p:nvPr>
        </p:nvSpPr>
        <p:spPr>
          <a:xfrm>
            <a:off x="1814950" y="2457650"/>
            <a:ext cx="2094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222" name="Google Shape;222;p40"/>
          <p:cNvSpPr txBox="1">
            <a:spLocks noGrp="1"/>
          </p:cNvSpPr>
          <p:nvPr>
            <p:ph type="subTitle" idx="3"/>
          </p:nvPr>
        </p:nvSpPr>
        <p:spPr>
          <a:xfrm>
            <a:off x="5234200" y="1888100"/>
            <a:ext cx="2094900" cy="4290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223" name="Google Shape;223;p40"/>
          <p:cNvSpPr txBox="1">
            <a:spLocks noGrp="1"/>
          </p:cNvSpPr>
          <p:nvPr>
            <p:ph type="subTitle" idx="4"/>
          </p:nvPr>
        </p:nvSpPr>
        <p:spPr>
          <a:xfrm>
            <a:off x="5234200" y="2457650"/>
            <a:ext cx="2094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pic>
        <p:nvPicPr>
          <p:cNvPr id="224" name="Google Shape;224;p40"/>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ubhead" type="tx">
  <p:cSld name="TITLE_AND_BODY">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2176775" y="612925"/>
            <a:ext cx="4790400" cy="754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800"/>
              <a:buFont typeface="Open Sans Light"/>
              <a:buNone/>
              <a:defRPr>
                <a:latin typeface="Open Sans Light"/>
                <a:ea typeface="Open Sans Light"/>
                <a:cs typeface="Open Sans Light"/>
                <a:sym typeface="Open Sans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5"/>
          <p:cNvSpPr txBox="1">
            <a:spLocks noGrp="1"/>
          </p:cNvSpPr>
          <p:nvPr>
            <p:ph type="subTitle" idx="1"/>
          </p:nvPr>
        </p:nvSpPr>
        <p:spPr>
          <a:xfrm>
            <a:off x="2176775" y="1524325"/>
            <a:ext cx="4790400" cy="463200"/>
          </a:xfrm>
          <a:prstGeom prst="rect">
            <a:avLst/>
          </a:prstGeom>
          <a:noFill/>
          <a:ln>
            <a:noFill/>
          </a:ln>
        </p:spPr>
        <p:txBody>
          <a:bodyPr spcFirstLastPara="1" wrap="square" lIns="0" tIns="0" rIns="0" bIns="0" anchor="t" anchorCtr="0">
            <a:noAutofit/>
          </a:bodyPr>
          <a:lstStyle>
            <a:lvl1pPr lvl="0" algn="ctr">
              <a:lnSpc>
                <a:spcPct val="115000"/>
              </a:lnSpc>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a:endParaRPr/>
          </a:p>
        </p:txBody>
      </p:sp>
      <p:sp>
        <p:nvSpPr>
          <p:cNvPr id="33" name="Google Shape;33;p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pic>
        <p:nvPicPr>
          <p:cNvPr id="34" name="Google Shape;34;p5"/>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low Chart 4 (Dark)">
  <p:cSld name="TITLE_ONLY_1_1_1_1_1_1_1_1_1_1_1_1">
    <p:spTree>
      <p:nvGrpSpPr>
        <p:cNvPr id="1" name="Shape 225"/>
        <p:cNvGrpSpPr/>
        <p:nvPr/>
      </p:nvGrpSpPr>
      <p:grpSpPr>
        <a:xfrm>
          <a:off x="0" y="0"/>
          <a:ext cx="0" cy="0"/>
          <a:chOff x="0" y="0"/>
          <a:chExt cx="0" cy="0"/>
        </a:xfrm>
      </p:grpSpPr>
      <p:sp>
        <p:nvSpPr>
          <p:cNvPr id="226" name="Google Shape;226;p41"/>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7" name="Google Shape;227;p4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sp>
        <p:nvSpPr>
          <p:cNvPr id="228" name="Google Shape;228;p41"/>
          <p:cNvSpPr txBox="1">
            <a:spLocks noGrp="1"/>
          </p:cNvSpPr>
          <p:nvPr>
            <p:ph type="subTitle" idx="1"/>
          </p:nvPr>
        </p:nvSpPr>
        <p:spPr>
          <a:xfrm>
            <a:off x="980125" y="1763250"/>
            <a:ext cx="13839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29" name="Google Shape;229;p41"/>
          <p:cNvSpPr txBox="1">
            <a:spLocks noGrp="1"/>
          </p:cNvSpPr>
          <p:nvPr>
            <p:ph type="subTitle" idx="2"/>
          </p:nvPr>
        </p:nvSpPr>
        <p:spPr>
          <a:xfrm>
            <a:off x="980125" y="2686100"/>
            <a:ext cx="1383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pic>
        <p:nvPicPr>
          <p:cNvPr id="230" name="Google Shape;230;p4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31" name="Google Shape;231;p41"/>
          <p:cNvSpPr txBox="1">
            <a:spLocks noGrp="1"/>
          </p:cNvSpPr>
          <p:nvPr>
            <p:ph type="subTitle" idx="3"/>
          </p:nvPr>
        </p:nvSpPr>
        <p:spPr>
          <a:xfrm>
            <a:off x="2938450" y="1763250"/>
            <a:ext cx="13839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32" name="Google Shape;232;p41"/>
          <p:cNvSpPr txBox="1">
            <a:spLocks noGrp="1"/>
          </p:cNvSpPr>
          <p:nvPr>
            <p:ph type="subTitle" idx="4"/>
          </p:nvPr>
        </p:nvSpPr>
        <p:spPr>
          <a:xfrm>
            <a:off x="2938450" y="2686100"/>
            <a:ext cx="1383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233" name="Google Shape;233;p41"/>
          <p:cNvSpPr txBox="1">
            <a:spLocks noGrp="1"/>
          </p:cNvSpPr>
          <p:nvPr>
            <p:ph type="subTitle" idx="5"/>
          </p:nvPr>
        </p:nvSpPr>
        <p:spPr>
          <a:xfrm>
            <a:off x="4896775" y="1763250"/>
            <a:ext cx="13839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34" name="Google Shape;234;p41"/>
          <p:cNvSpPr txBox="1">
            <a:spLocks noGrp="1"/>
          </p:cNvSpPr>
          <p:nvPr>
            <p:ph type="subTitle" idx="6"/>
          </p:nvPr>
        </p:nvSpPr>
        <p:spPr>
          <a:xfrm>
            <a:off x="4896775" y="2686100"/>
            <a:ext cx="1383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235" name="Google Shape;235;p41"/>
          <p:cNvSpPr txBox="1">
            <a:spLocks noGrp="1"/>
          </p:cNvSpPr>
          <p:nvPr>
            <p:ph type="subTitle" idx="7"/>
          </p:nvPr>
        </p:nvSpPr>
        <p:spPr>
          <a:xfrm>
            <a:off x="6855100" y="1763250"/>
            <a:ext cx="13839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36" name="Google Shape;236;p41"/>
          <p:cNvSpPr txBox="1">
            <a:spLocks noGrp="1"/>
          </p:cNvSpPr>
          <p:nvPr>
            <p:ph type="subTitle" idx="8"/>
          </p:nvPr>
        </p:nvSpPr>
        <p:spPr>
          <a:xfrm>
            <a:off x="6855100" y="2686100"/>
            <a:ext cx="1383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low Chart 4 (Multi)">
  <p:cSld name="TITLE_ONLY_1_1_1_1_1_1_1_1_1_1_1_1_1">
    <p:spTree>
      <p:nvGrpSpPr>
        <p:cNvPr id="1" name="Shape 237"/>
        <p:cNvGrpSpPr/>
        <p:nvPr/>
      </p:nvGrpSpPr>
      <p:grpSpPr>
        <a:xfrm>
          <a:off x="0" y="0"/>
          <a:ext cx="0" cy="0"/>
          <a:chOff x="0" y="0"/>
          <a:chExt cx="0" cy="0"/>
        </a:xfrm>
      </p:grpSpPr>
      <p:sp>
        <p:nvSpPr>
          <p:cNvPr id="238" name="Google Shape;238;p42"/>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9" name="Google Shape;239;p4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sp>
        <p:nvSpPr>
          <p:cNvPr id="240" name="Google Shape;240;p42"/>
          <p:cNvSpPr txBox="1">
            <a:spLocks noGrp="1"/>
          </p:cNvSpPr>
          <p:nvPr>
            <p:ph type="subTitle" idx="1"/>
          </p:nvPr>
        </p:nvSpPr>
        <p:spPr>
          <a:xfrm>
            <a:off x="980125" y="1763250"/>
            <a:ext cx="13839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241" name="Google Shape;241;p42"/>
          <p:cNvSpPr txBox="1">
            <a:spLocks noGrp="1"/>
          </p:cNvSpPr>
          <p:nvPr>
            <p:ph type="subTitle" idx="2"/>
          </p:nvPr>
        </p:nvSpPr>
        <p:spPr>
          <a:xfrm>
            <a:off x="980125" y="2686100"/>
            <a:ext cx="1383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pic>
        <p:nvPicPr>
          <p:cNvPr id="242" name="Google Shape;242;p42"/>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43" name="Google Shape;243;p42"/>
          <p:cNvSpPr txBox="1">
            <a:spLocks noGrp="1"/>
          </p:cNvSpPr>
          <p:nvPr>
            <p:ph type="subTitle" idx="3"/>
          </p:nvPr>
        </p:nvSpPr>
        <p:spPr>
          <a:xfrm>
            <a:off x="2938450" y="1763250"/>
            <a:ext cx="13839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244" name="Google Shape;244;p42"/>
          <p:cNvSpPr txBox="1">
            <a:spLocks noGrp="1"/>
          </p:cNvSpPr>
          <p:nvPr>
            <p:ph type="subTitle" idx="4"/>
          </p:nvPr>
        </p:nvSpPr>
        <p:spPr>
          <a:xfrm>
            <a:off x="2938450" y="2686100"/>
            <a:ext cx="1383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245" name="Google Shape;245;p42"/>
          <p:cNvSpPr txBox="1">
            <a:spLocks noGrp="1"/>
          </p:cNvSpPr>
          <p:nvPr>
            <p:ph type="subTitle" idx="5"/>
          </p:nvPr>
        </p:nvSpPr>
        <p:spPr>
          <a:xfrm>
            <a:off x="4896775" y="1763250"/>
            <a:ext cx="13839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246" name="Google Shape;246;p42"/>
          <p:cNvSpPr txBox="1">
            <a:spLocks noGrp="1"/>
          </p:cNvSpPr>
          <p:nvPr>
            <p:ph type="subTitle" idx="6"/>
          </p:nvPr>
        </p:nvSpPr>
        <p:spPr>
          <a:xfrm>
            <a:off x="4896775" y="2686100"/>
            <a:ext cx="1383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247" name="Google Shape;247;p42"/>
          <p:cNvSpPr txBox="1">
            <a:spLocks noGrp="1"/>
          </p:cNvSpPr>
          <p:nvPr>
            <p:ph type="subTitle" idx="7"/>
          </p:nvPr>
        </p:nvSpPr>
        <p:spPr>
          <a:xfrm>
            <a:off x="6855100" y="1763250"/>
            <a:ext cx="13839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248" name="Google Shape;248;p42"/>
          <p:cNvSpPr txBox="1">
            <a:spLocks noGrp="1"/>
          </p:cNvSpPr>
          <p:nvPr>
            <p:ph type="subTitle" idx="8"/>
          </p:nvPr>
        </p:nvSpPr>
        <p:spPr>
          <a:xfrm>
            <a:off x="6855100" y="2686100"/>
            <a:ext cx="13839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low Chart 3 (Dark)">
  <p:cSld name="TITLE_ONLY_1_1_1_1_1_1_1_1_1_1_1_1_1_1">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1" name="Google Shape;251;p43"/>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sp>
        <p:nvSpPr>
          <p:cNvPr id="252" name="Google Shape;252;p43"/>
          <p:cNvSpPr txBox="1">
            <a:spLocks noGrp="1"/>
          </p:cNvSpPr>
          <p:nvPr>
            <p:ph type="subTitle" idx="1"/>
          </p:nvPr>
        </p:nvSpPr>
        <p:spPr>
          <a:xfrm>
            <a:off x="980125" y="1763250"/>
            <a:ext cx="19380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53" name="Google Shape;253;p43"/>
          <p:cNvSpPr txBox="1">
            <a:spLocks noGrp="1"/>
          </p:cNvSpPr>
          <p:nvPr>
            <p:ph type="subTitle" idx="2"/>
          </p:nvPr>
        </p:nvSpPr>
        <p:spPr>
          <a:xfrm>
            <a:off x="980125" y="2686100"/>
            <a:ext cx="19380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pic>
        <p:nvPicPr>
          <p:cNvPr id="254" name="Google Shape;254;p43"/>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55" name="Google Shape;255;p43"/>
          <p:cNvSpPr txBox="1">
            <a:spLocks noGrp="1"/>
          </p:cNvSpPr>
          <p:nvPr>
            <p:ph type="subTitle" idx="3"/>
          </p:nvPr>
        </p:nvSpPr>
        <p:spPr>
          <a:xfrm>
            <a:off x="3648425" y="1763250"/>
            <a:ext cx="19380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56" name="Google Shape;256;p43"/>
          <p:cNvSpPr txBox="1">
            <a:spLocks noGrp="1"/>
          </p:cNvSpPr>
          <p:nvPr>
            <p:ph type="subTitle" idx="4"/>
          </p:nvPr>
        </p:nvSpPr>
        <p:spPr>
          <a:xfrm>
            <a:off x="3648425" y="2686100"/>
            <a:ext cx="19380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257" name="Google Shape;257;p43"/>
          <p:cNvSpPr txBox="1">
            <a:spLocks noGrp="1"/>
          </p:cNvSpPr>
          <p:nvPr>
            <p:ph type="subTitle" idx="5"/>
          </p:nvPr>
        </p:nvSpPr>
        <p:spPr>
          <a:xfrm>
            <a:off x="6316725" y="1763250"/>
            <a:ext cx="19380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1100"/>
              <a:buNone/>
              <a:defRPr sz="1100" b="1">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a:endParaRPr/>
          </a:p>
        </p:txBody>
      </p:sp>
      <p:sp>
        <p:nvSpPr>
          <p:cNvPr id="258" name="Google Shape;258;p43"/>
          <p:cNvSpPr txBox="1">
            <a:spLocks noGrp="1"/>
          </p:cNvSpPr>
          <p:nvPr>
            <p:ph type="subTitle" idx="6"/>
          </p:nvPr>
        </p:nvSpPr>
        <p:spPr>
          <a:xfrm>
            <a:off x="6316725" y="2686100"/>
            <a:ext cx="19380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low Chart 3 (Multi)">
  <p:cSld name="TITLE_ONLY_1_1_1_1_1_1_1_1_1_1_1_1_1_1_1">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1" name="Google Shape;261;p44"/>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sp>
        <p:nvSpPr>
          <p:cNvPr id="262" name="Google Shape;262;p44"/>
          <p:cNvSpPr txBox="1">
            <a:spLocks noGrp="1"/>
          </p:cNvSpPr>
          <p:nvPr>
            <p:ph type="subTitle" idx="1"/>
          </p:nvPr>
        </p:nvSpPr>
        <p:spPr>
          <a:xfrm>
            <a:off x="980125" y="1763250"/>
            <a:ext cx="19380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263" name="Google Shape;263;p44"/>
          <p:cNvSpPr txBox="1">
            <a:spLocks noGrp="1"/>
          </p:cNvSpPr>
          <p:nvPr>
            <p:ph type="subTitle" idx="2"/>
          </p:nvPr>
        </p:nvSpPr>
        <p:spPr>
          <a:xfrm>
            <a:off x="980125" y="2686100"/>
            <a:ext cx="19380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pic>
        <p:nvPicPr>
          <p:cNvPr id="264" name="Google Shape;264;p44"/>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265" name="Google Shape;265;p44"/>
          <p:cNvSpPr txBox="1">
            <a:spLocks noGrp="1"/>
          </p:cNvSpPr>
          <p:nvPr>
            <p:ph type="subTitle" idx="3"/>
          </p:nvPr>
        </p:nvSpPr>
        <p:spPr>
          <a:xfrm>
            <a:off x="3648425" y="1763250"/>
            <a:ext cx="19380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266" name="Google Shape;266;p44"/>
          <p:cNvSpPr txBox="1">
            <a:spLocks noGrp="1"/>
          </p:cNvSpPr>
          <p:nvPr>
            <p:ph type="subTitle" idx="4"/>
          </p:nvPr>
        </p:nvSpPr>
        <p:spPr>
          <a:xfrm>
            <a:off x="3648425" y="2686100"/>
            <a:ext cx="19380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
        <p:nvSpPr>
          <p:cNvPr id="267" name="Google Shape;267;p44"/>
          <p:cNvSpPr txBox="1">
            <a:spLocks noGrp="1"/>
          </p:cNvSpPr>
          <p:nvPr>
            <p:ph type="subTitle" idx="5"/>
          </p:nvPr>
        </p:nvSpPr>
        <p:spPr>
          <a:xfrm>
            <a:off x="6316725" y="1763250"/>
            <a:ext cx="1938000" cy="4290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dk1"/>
              </a:buClr>
              <a:buSzPts val="1100"/>
              <a:buNone/>
              <a:defRPr sz="1100" b="1">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a:endParaRPr/>
          </a:p>
        </p:txBody>
      </p:sp>
      <p:sp>
        <p:nvSpPr>
          <p:cNvPr id="268" name="Google Shape;268;p44"/>
          <p:cNvSpPr txBox="1">
            <a:spLocks noGrp="1"/>
          </p:cNvSpPr>
          <p:nvPr>
            <p:ph type="subTitle" idx="6"/>
          </p:nvPr>
        </p:nvSpPr>
        <p:spPr>
          <a:xfrm>
            <a:off x="6316725" y="2686100"/>
            <a:ext cx="1938000" cy="15837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BIG_NUMBER_1">
    <p:bg>
      <p:bgPr>
        <a:blipFill>
          <a:blip r:embed="rId2">
            <a:alphaModFix/>
          </a:blip>
          <a:stretch>
            <a:fillRect/>
          </a:stretch>
        </a:blipFill>
        <a:effectLst/>
      </p:bgPr>
    </p:bg>
    <p:spTree>
      <p:nvGrpSpPr>
        <p:cNvPr id="1" name="Shape 269"/>
        <p:cNvGrpSpPr/>
        <p:nvPr/>
      </p:nvGrpSpPr>
      <p:grpSpPr>
        <a:xfrm>
          <a:off x="0" y="0"/>
          <a:ext cx="0" cy="0"/>
          <a:chOff x="0" y="0"/>
          <a:chExt cx="0" cy="0"/>
        </a:xfrm>
      </p:grpSpPr>
      <p:sp>
        <p:nvSpPr>
          <p:cNvPr id="270" name="Google Shape;270;p45"/>
          <p:cNvSpPr txBox="1">
            <a:spLocks noGrp="1"/>
          </p:cNvSpPr>
          <p:nvPr>
            <p:ph type="title"/>
          </p:nvPr>
        </p:nvSpPr>
        <p:spPr>
          <a:xfrm>
            <a:off x="1817875" y="1198515"/>
            <a:ext cx="5477100" cy="19791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SzPts val="2600"/>
              <a:buNone/>
              <a:defRPr sz="2600">
                <a:latin typeface="Open Sans"/>
                <a:ea typeface="Open Sans"/>
                <a:cs typeface="Open Sans"/>
                <a:sym typeface="Open Sans"/>
              </a:defRPr>
            </a:lvl2pPr>
            <a:lvl3pPr lvl="2" algn="l">
              <a:lnSpc>
                <a:spcPct val="100000"/>
              </a:lnSpc>
              <a:spcBef>
                <a:spcPts val="0"/>
              </a:spcBef>
              <a:spcAft>
                <a:spcPts val="0"/>
              </a:spcAft>
              <a:buSzPts val="2600"/>
              <a:buNone/>
              <a:defRPr sz="2600">
                <a:latin typeface="Open Sans"/>
                <a:ea typeface="Open Sans"/>
                <a:cs typeface="Open Sans"/>
                <a:sym typeface="Open Sans"/>
              </a:defRPr>
            </a:lvl3pPr>
            <a:lvl4pPr lvl="3" algn="l">
              <a:lnSpc>
                <a:spcPct val="100000"/>
              </a:lnSpc>
              <a:spcBef>
                <a:spcPts val="0"/>
              </a:spcBef>
              <a:spcAft>
                <a:spcPts val="0"/>
              </a:spcAft>
              <a:buSzPts val="2600"/>
              <a:buNone/>
              <a:defRPr sz="2600">
                <a:latin typeface="Open Sans"/>
                <a:ea typeface="Open Sans"/>
                <a:cs typeface="Open Sans"/>
                <a:sym typeface="Open Sans"/>
              </a:defRPr>
            </a:lvl4pPr>
            <a:lvl5pPr lvl="4" algn="l">
              <a:lnSpc>
                <a:spcPct val="100000"/>
              </a:lnSpc>
              <a:spcBef>
                <a:spcPts val="0"/>
              </a:spcBef>
              <a:spcAft>
                <a:spcPts val="0"/>
              </a:spcAft>
              <a:buSzPts val="2600"/>
              <a:buNone/>
              <a:defRPr sz="2600">
                <a:latin typeface="Open Sans"/>
                <a:ea typeface="Open Sans"/>
                <a:cs typeface="Open Sans"/>
                <a:sym typeface="Open Sans"/>
              </a:defRPr>
            </a:lvl5pPr>
            <a:lvl6pPr lvl="5" algn="l">
              <a:lnSpc>
                <a:spcPct val="100000"/>
              </a:lnSpc>
              <a:spcBef>
                <a:spcPts val="0"/>
              </a:spcBef>
              <a:spcAft>
                <a:spcPts val="0"/>
              </a:spcAft>
              <a:buSzPts val="2600"/>
              <a:buNone/>
              <a:defRPr sz="2600">
                <a:latin typeface="Open Sans"/>
                <a:ea typeface="Open Sans"/>
                <a:cs typeface="Open Sans"/>
                <a:sym typeface="Open Sans"/>
              </a:defRPr>
            </a:lvl6pPr>
            <a:lvl7pPr lvl="6" algn="l">
              <a:lnSpc>
                <a:spcPct val="100000"/>
              </a:lnSpc>
              <a:spcBef>
                <a:spcPts val="0"/>
              </a:spcBef>
              <a:spcAft>
                <a:spcPts val="0"/>
              </a:spcAft>
              <a:buSzPts val="2600"/>
              <a:buNone/>
              <a:defRPr sz="2600">
                <a:latin typeface="Open Sans"/>
                <a:ea typeface="Open Sans"/>
                <a:cs typeface="Open Sans"/>
                <a:sym typeface="Open Sans"/>
              </a:defRPr>
            </a:lvl7pPr>
            <a:lvl8pPr lvl="7" algn="l">
              <a:lnSpc>
                <a:spcPct val="100000"/>
              </a:lnSpc>
              <a:spcBef>
                <a:spcPts val="0"/>
              </a:spcBef>
              <a:spcAft>
                <a:spcPts val="0"/>
              </a:spcAft>
              <a:buSzPts val="2600"/>
              <a:buNone/>
              <a:defRPr sz="2600">
                <a:latin typeface="Open Sans"/>
                <a:ea typeface="Open Sans"/>
                <a:cs typeface="Open Sans"/>
                <a:sym typeface="Open Sans"/>
              </a:defRPr>
            </a:lvl8pPr>
            <a:lvl9pPr lvl="8" algn="l">
              <a:lnSpc>
                <a:spcPct val="100000"/>
              </a:lnSpc>
              <a:spcBef>
                <a:spcPts val="0"/>
              </a:spcBef>
              <a:spcAft>
                <a:spcPts val="0"/>
              </a:spcAft>
              <a:buSzPts val="2600"/>
              <a:buNone/>
              <a:defRPr sz="2600">
                <a:latin typeface="Open Sans"/>
                <a:ea typeface="Open Sans"/>
                <a:cs typeface="Open Sans"/>
                <a:sym typeface="Open Sans"/>
              </a:defRPr>
            </a:lvl9pPr>
          </a:lstStyle>
          <a:p>
            <a:endParaRPr/>
          </a:p>
        </p:txBody>
      </p:sp>
      <p:sp>
        <p:nvSpPr>
          <p:cNvPr id="271" name="Google Shape;271;p45"/>
          <p:cNvSpPr txBox="1">
            <a:spLocks noGrp="1"/>
          </p:cNvSpPr>
          <p:nvPr>
            <p:ph type="subTitle" idx="1"/>
          </p:nvPr>
        </p:nvSpPr>
        <p:spPr>
          <a:xfrm>
            <a:off x="1817875" y="3542325"/>
            <a:ext cx="5477100" cy="1764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1200"/>
              <a:buNone/>
              <a:defRPr sz="1200" b="1">
                <a:solidFill>
                  <a:schemeClr val="lt1"/>
                </a:solidFill>
              </a:defRPr>
            </a:lvl1pPr>
            <a:lvl2pPr lvl="1" algn="l">
              <a:lnSpc>
                <a:spcPct val="115000"/>
              </a:lnSpc>
              <a:spcBef>
                <a:spcPts val="0"/>
              </a:spcBef>
              <a:spcAft>
                <a:spcPts val="0"/>
              </a:spcAft>
              <a:buClr>
                <a:schemeClr val="lt1"/>
              </a:buClr>
              <a:buSzPts val="1000"/>
              <a:buNone/>
              <a:defRPr sz="1000" b="1">
                <a:solidFill>
                  <a:schemeClr val="lt1"/>
                </a:solidFill>
              </a:defRPr>
            </a:lvl2pPr>
            <a:lvl3pPr lvl="2" algn="l">
              <a:lnSpc>
                <a:spcPct val="115000"/>
              </a:lnSpc>
              <a:spcBef>
                <a:spcPts val="0"/>
              </a:spcBef>
              <a:spcAft>
                <a:spcPts val="0"/>
              </a:spcAft>
              <a:buClr>
                <a:schemeClr val="lt1"/>
              </a:buClr>
              <a:buSzPts val="1000"/>
              <a:buNone/>
              <a:defRPr sz="1000" b="1">
                <a:solidFill>
                  <a:schemeClr val="lt1"/>
                </a:solidFill>
              </a:defRPr>
            </a:lvl3pPr>
            <a:lvl4pPr lvl="3" algn="l">
              <a:lnSpc>
                <a:spcPct val="115000"/>
              </a:lnSpc>
              <a:spcBef>
                <a:spcPts val="0"/>
              </a:spcBef>
              <a:spcAft>
                <a:spcPts val="0"/>
              </a:spcAft>
              <a:buClr>
                <a:schemeClr val="lt1"/>
              </a:buClr>
              <a:buSzPts val="1000"/>
              <a:buNone/>
              <a:defRPr sz="1000" b="1">
                <a:solidFill>
                  <a:schemeClr val="lt1"/>
                </a:solidFill>
              </a:defRPr>
            </a:lvl4pPr>
            <a:lvl5pPr lvl="4" algn="l">
              <a:lnSpc>
                <a:spcPct val="115000"/>
              </a:lnSpc>
              <a:spcBef>
                <a:spcPts val="0"/>
              </a:spcBef>
              <a:spcAft>
                <a:spcPts val="0"/>
              </a:spcAft>
              <a:buClr>
                <a:schemeClr val="lt1"/>
              </a:buClr>
              <a:buSzPts val="1000"/>
              <a:buNone/>
              <a:defRPr sz="1000" b="1">
                <a:solidFill>
                  <a:schemeClr val="lt1"/>
                </a:solidFill>
              </a:defRPr>
            </a:lvl5pPr>
            <a:lvl6pPr lvl="5" algn="l">
              <a:lnSpc>
                <a:spcPct val="115000"/>
              </a:lnSpc>
              <a:spcBef>
                <a:spcPts val="0"/>
              </a:spcBef>
              <a:spcAft>
                <a:spcPts val="0"/>
              </a:spcAft>
              <a:buClr>
                <a:schemeClr val="lt1"/>
              </a:buClr>
              <a:buSzPts val="1000"/>
              <a:buNone/>
              <a:defRPr sz="1000" b="1">
                <a:solidFill>
                  <a:schemeClr val="lt1"/>
                </a:solidFill>
              </a:defRPr>
            </a:lvl6pPr>
            <a:lvl7pPr lvl="6" algn="l">
              <a:lnSpc>
                <a:spcPct val="115000"/>
              </a:lnSpc>
              <a:spcBef>
                <a:spcPts val="0"/>
              </a:spcBef>
              <a:spcAft>
                <a:spcPts val="0"/>
              </a:spcAft>
              <a:buClr>
                <a:schemeClr val="lt1"/>
              </a:buClr>
              <a:buSzPts val="1000"/>
              <a:buNone/>
              <a:defRPr sz="1000" b="1">
                <a:solidFill>
                  <a:schemeClr val="lt1"/>
                </a:solidFill>
              </a:defRPr>
            </a:lvl7pPr>
            <a:lvl8pPr lvl="7" algn="l">
              <a:lnSpc>
                <a:spcPct val="115000"/>
              </a:lnSpc>
              <a:spcBef>
                <a:spcPts val="0"/>
              </a:spcBef>
              <a:spcAft>
                <a:spcPts val="0"/>
              </a:spcAft>
              <a:buClr>
                <a:schemeClr val="lt1"/>
              </a:buClr>
              <a:buSzPts val="1000"/>
              <a:buNone/>
              <a:defRPr sz="1000" b="1">
                <a:solidFill>
                  <a:schemeClr val="lt1"/>
                </a:solidFill>
              </a:defRPr>
            </a:lvl8pPr>
            <a:lvl9pPr lvl="8" algn="l">
              <a:lnSpc>
                <a:spcPct val="115000"/>
              </a:lnSpc>
              <a:spcBef>
                <a:spcPts val="0"/>
              </a:spcBef>
              <a:spcAft>
                <a:spcPts val="0"/>
              </a:spcAft>
              <a:buClr>
                <a:schemeClr val="lt1"/>
              </a:buClr>
              <a:buSzPts val="1000"/>
              <a:buNone/>
              <a:defRPr sz="1000" b="1">
                <a:solidFill>
                  <a:schemeClr val="lt1"/>
                </a:solidFill>
              </a:defRPr>
            </a:lvl9pPr>
          </a:lstStyle>
          <a:p>
            <a:endParaRPr/>
          </a:p>
        </p:txBody>
      </p:sp>
      <p:sp>
        <p:nvSpPr>
          <p:cNvPr id="272" name="Google Shape;272;p45"/>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lt1"/>
                </a:solidFill>
                <a:latin typeface="Open Sans SemiBold"/>
                <a:ea typeface="Open Sans SemiBold"/>
                <a:cs typeface="Open Sans SemiBold"/>
                <a:sym typeface="Open Sans SemiBold"/>
              </a:rPr>
              <a:t>CONFIDENTIAL - DO NOT SHARE</a:t>
            </a:r>
            <a:endParaRPr sz="650" b="0" i="0" u="none" strike="noStrike" cap="none">
              <a:solidFill>
                <a:schemeClr val="lt1"/>
              </a:solidFill>
              <a:latin typeface="Open Sans SemiBold"/>
              <a:ea typeface="Open Sans SemiBold"/>
              <a:cs typeface="Open Sans SemiBold"/>
              <a:sym typeface="Open Sans SemiBold"/>
            </a:endParaRPr>
          </a:p>
        </p:txBody>
      </p:sp>
      <p:pic>
        <p:nvPicPr>
          <p:cNvPr id="273" name="Google Shape;273;p45"/>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74" name="Google Shape;274;p45"/>
          <p:cNvSpPr txBox="1">
            <a:spLocks noGrp="1"/>
          </p:cNvSpPr>
          <p:nvPr>
            <p:ph type="subTitle" idx="2"/>
          </p:nvPr>
        </p:nvSpPr>
        <p:spPr>
          <a:xfrm>
            <a:off x="1817875" y="3768575"/>
            <a:ext cx="5477100" cy="1764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000"/>
              <a:buNone/>
              <a:defRPr sz="1000">
                <a:solidFill>
                  <a:schemeClr val="lt1"/>
                </a:solidFill>
              </a:defRPr>
            </a:lvl2pPr>
            <a:lvl3pPr lvl="2" algn="l">
              <a:lnSpc>
                <a:spcPct val="115000"/>
              </a:lnSpc>
              <a:spcBef>
                <a:spcPts val="0"/>
              </a:spcBef>
              <a:spcAft>
                <a:spcPts val="0"/>
              </a:spcAft>
              <a:buClr>
                <a:schemeClr val="lt1"/>
              </a:buClr>
              <a:buSzPts val="1000"/>
              <a:buNone/>
              <a:defRPr sz="1000">
                <a:solidFill>
                  <a:schemeClr val="lt1"/>
                </a:solidFill>
              </a:defRPr>
            </a:lvl3pPr>
            <a:lvl4pPr lvl="3" algn="l">
              <a:lnSpc>
                <a:spcPct val="115000"/>
              </a:lnSpc>
              <a:spcBef>
                <a:spcPts val="0"/>
              </a:spcBef>
              <a:spcAft>
                <a:spcPts val="0"/>
              </a:spcAft>
              <a:buClr>
                <a:schemeClr val="lt1"/>
              </a:buClr>
              <a:buSzPts val="1000"/>
              <a:buNone/>
              <a:defRPr sz="1000">
                <a:solidFill>
                  <a:schemeClr val="lt1"/>
                </a:solidFill>
              </a:defRPr>
            </a:lvl4pPr>
            <a:lvl5pPr lvl="4" algn="l">
              <a:lnSpc>
                <a:spcPct val="115000"/>
              </a:lnSpc>
              <a:spcBef>
                <a:spcPts val="0"/>
              </a:spcBef>
              <a:spcAft>
                <a:spcPts val="0"/>
              </a:spcAft>
              <a:buClr>
                <a:schemeClr val="lt1"/>
              </a:buClr>
              <a:buSzPts val="1000"/>
              <a:buNone/>
              <a:defRPr sz="1000">
                <a:solidFill>
                  <a:schemeClr val="lt1"/>
                </a:solidFill>
              </a:defRPr>
            </a:lvl5pPr>
            <a:lvl6pPr lvl="5" algn="l">
              <a:lnSpc>
                <a:spcPct val="115000"/>
              </a:lnSpc>
              <a:spcBef>
                <a:spcPts val="0"/>
              </a:spcBef>
              <a:spcAft>
                <a:spcPts val="0"/>
              </a:spcAft>
              <a:buClr>
                <a:schemeClr val="lt1"/>
              </a:buClr>
              <a:buSzPts val="1000"/>
              <a:buNone/>
              <a:defRPr sz="1000">
                <a:solidFill>
                  <a:schemeClr val="lt1"/>
                </a:solidFill>
              </a:defRPr>
            </a:lvl6pPr>
            <a:lvl7pPr lvl="6" algn="l">
              <a:lnSpc>
                <a:spcPct val="115000"/>
              </a:lnSpc>
              <a:spcBef>
                <a:spcPts val="0"/>
              </a:spcBef>
              <a:spcAft>
                <a:spcPts val="0"/>
              </a:spcAft>
              <a:buClr>
                <a:schemeClr val="lt1"/>
              </a:buClr>
              <a:buSzPts val="1000"/>
              <a:buNone/>
              <a:defRPr sz="1000">
                <a:solidFill>
                  <a:schemeClr val="lt1"/>
                </a:solidFill>
              </a:defRPr>
            </a:lvl7pPr>
            <a:lvl8pPr lvl="7" algn="l">
              <a:lnSpc>
                <a:spcPct val="115000"/>
              </a:lnSpc>
              <a:spcBef>
                <a:spcPts val="0"/>
              </a:spcBef>
              <a:spcAft>
                <a:spcPts val="0"/>
              </a:spcAft>
              <a:buClr>
                <a:schemeClr val="lt1"/>
              </a:buClr>
              <a:buSzPts val="1000"/>
              <a:buNone/>
              <a:defRPr sz="1000">
                <a:solidFill>
                  <a:schemeClr val="lt1"/>
                </a:solidFill>
              </a:defRPr>
            </a:lvl8pPr>
            <a:lvl9pPr lvl="8" algn="l">
              <a:lnSpc>
                <a:spcPct val="115000"/>
              </a:lnSpc>
              <a:spcBef>
                <a:spcPts val="0"/>
              </a:spcBef>
              <a:spcAft>
                <a:spcPts val="0"/>
              </a:spcAft>
              <a:buClr>
                <a:schemeClr val="lt1"/>
              </a:buClr>
              <a:buSzPts val="1000"/>
              <a:buNone/>
              <a:defRPr sz="1000">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at - Single">
  <p:cSld name="BIG_NUMBER_1_1">
    <p:bg>
      <p:bgPr>
        <a:blipFill>
          <a:blip r:embed="rId2">
            <a:alphaModFix/>
          </a:blip>
          <a:stretch>
            <a:fillRect/>
          </a:stretch>
        </a:blipFill>
        <a:effectLst/>
      </p:bgPr>
    </p:bg>
    <p:spTree>
      <p:nvGrpSpPr>
        <p:cNvPr id="1" name="Shape 275"/>
        <p:cNvGrpSpPr/>
        <p:nvPr/>
      </p:nvGrpSpPr>
      <p:grpSpPr>
        <a:xfrm>
          <a:off x="0" y="0"/>
          <a:ext cx="0" cy="0"/>
          <a:chOff x="0" y="0"/>
          <a:chExt cx="0" cy="0"/>
        </a:xfrm>
      </p:grpSpPr>
      <p:sp>
        <p:nvSpPr>
          <p:cNvPr id="276" name="Google Shape;276;p46"/>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lt1"/>
                </a:solidFill>
                <a:latin typeface="Open Sans SemiBold"/>
                <a:ea typeface="Open Sans SemiBold"/>
                <a:cs typeface="Open Sans SemiBold"/>
                <a:sym typeface="Open Sans SemiBold"/>
              </a:rPr>
              <a:t>CONFIDENTIAL - DO NOT SHARE</a:t>
            </a:r>
            <a:endParaRPr sz="650" b="0" i="0" u="none" strike="noStrike" cap="none">
              <a:solidFill>
                <a:schemeClr val="lt1"/>
              </a:solidFill>
              <a:latin typeface="Open Sans SemiBold"/>
              <a:ea typeface="Open Sans SemiBold"/>
              <a:cs typeface="Open Sans SemiBold"/>
              <a:sym typeface="Open Sans SemiBold"/>
            </a:endParaRPr>
          </a:p>
        </p:txBody>
      </p:sp>
      <p:pic>
        <p:nvPicPr>
          <p:cNvPr id="277" name="Google Shape;277;p46"/>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78" name="Google Shape;278;p46"/>
          <p:cNvSpPr txBox="1">
            <a:spLocks noGrp="1"/>
          </p:cNvSpPr>
          <p:nvPr>
            <p:ph type="title"/>
          </p:nvPr>
        </p:nvSpPr>
        <p:spPr>
          <a:xfrm>
            <a:off x="1373150" y="546150"/>
            <a:ext cx="6397800" cy="811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ctr">
              <a:lnSpc>
                <a:spcPct val="100000"/>
              </a:lnSpc>
              <a:spcBef>
                <a:spcPts val="0"/>
              </a:spcBef>
              <a:spcAft>
                <a:spcPts val="0"/>
              </a:spcAft>
              <a:buClr>
                <a:schemeClr val="lt1"/>
              </a:buClr>
              <a:buSzPts val="2800"/>
              <a:buNone/>
              <a:defRPr>
                <a:solidFill>
                  <a:schemeClr val="lt1"/>
                </a:solidFill>
              </a:defRPr>
            </a:lvl2pPr>
            <a:lvl3pPr lvl="2" algn="ctr">
              <a:lnSpc>
                <a:spcPct val="100000"/>
              </a:lnSpc>
              <a:spcBef>
                <a:spcPts val="0"/>
              </a:spcBef>
              <a:spcAft>
                <a:spcPts val="0"/>
              </a:spcAft>
              <a:buClr>
                <a:schemeClr val="lt1"/>
              </a:buClr>
              <a:buSzPts val="2800"/>
              <a:buNone/>
              <a:defRPr>
                <a:solidFill>
                  <a:schemeClr val="lt1"/>
                </a:solidFill>
              </a:defRPr>
            </a:lvl3pPr>
            <a:lvl4pPr lvl="3" algn="ctr">
              <a:lnSpc>
                <a:spcPct val="100000"/>
              </a:lnSpc>
              <a:spcBef>
                <a:spcPts val="0"/>
              </a:spcBef>
              <a:spcAft>
                <a:spcPts val="0"/>
              </a:spcAft>
              <a:buClr>
                <a:schemeClr val="lt1"/>
              </a:buClr>
              <a:buSzPts val="2800"/>
              <a:buNone/>
              <a:defRPr>
                <a:solidFill>
                  <a:schemeClr val="lt1"/>
                </a:solidFill>
              </a:defRPr>
            </a:lvl4pPr>
            <a:lvl5pPr lvl="4" algn="ctr">
              <a:lnSpc>
                <a:spcPct val="100000"/>
              </a:lnSpc>
              <a:spcBef>
                <a:spcPts val="0"/>
              </a:spcBef>
              <a:spcAft>
                <a:spcPts val="0"/>
              </a:spcAft>
              <a:buClr>
                <a:schemeClr val="lt1"/>
              </a:buClr>
              <a:buSzPts val="2800"/>
              <a:buNone/>
              <a:defRPr>
                <a:solidFill>
                  <a:schemeClr val="lt1"/>
                </a:solidFill>
              </a:defRPr>
            </a:lvl5pPr>
            <a:lvl6pPr lvl="5" algn="ctr">
              <a:lnSpc>
                <a:spcPct val="100000"/>
              </a:lnSpc>
              <a:spcBef>
                <a:spcPts val="0"/>
              </a:spcBef>
              <a:spcAft>
                <a:spcPts val="0"/>
              </a:spcAft>
              <a:buClr>
                <a:schemeClr val="lt1"/>
              </a:buClr>
              <a:buSzPts val="2800"/>
              <a:buNone/>
              <a:defRPr>
                <a:solidFill>
                  <a:schemeClr val="lt1"/>
                </a:solidFill>
              </a:defRPr>
            </a:lvl6pPr>
            <a:lvl7pPr lvl="6" algn="ctr">
              <a:lnSpc>
                <a:spcPct val="100000"/>
              </a:lnSpc>
              <a:spcBef>
                <a:spcPts val="0"/>
              </a:spcBef>
              <a:spcAft>
                <a:spcPts val="0"/>
              </a:spcAft>
              <a:buClr>
                <a:schemeClr val="lt1"/>
              </a:buClr>
              <a:buSzPts val="2800"/>
              <a:buNone/>
              <a:defRPr>
                <a:solidFill>
                  <a:schemeClr val="lt1"/>
                </a:solidFill>
              </a:defRPr>
            </a:lvl7pPr>
            <a:lvl8pPr lvl="7" algn="ctr">
              <a:lnSpc>
                <a:spcPct val="100000"/>
              </a:lnSpc>
              <a:spcBef>
                <a:spcPts val="0"/>
              </a:spcBef>
              <a:spcAft>
                <a:spcPts val="0"/>
              </a:spcAft>
              <a:buClr>
                <a:schemeClr val="lt1"/>
              </a:buClr>
              <a:buSzPts val="2800"/>
              <a:buNone/>
              <a:defRPr>
                <a:solidFill>
                  <a:schemeClr val="lt1"/>
                </a:solidFill>
              </a:defRPr>
            </a:lvl8pPr>
            <a:lvl9pPr lvl="8" algn="ctr">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tat - 3">
  <p:cSld name="BIG_NUMBER_1_1_1">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Google Shape;280;p47"/>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lt1"/>
                </a:solidFill>
                <a:latin typeface="Open Sans SemiBold"/>
                <a:ea typeface="Open Sans SemiBold"/>
                <a:cs typeface="Open Sans SemiBold"/>
                <a:sym typeface="Open Sans SemiBold"/>
              </a:rPr>
              <a:t>CONFIDENTIAL - DO NOT SHARE</a:t>
            </a:r>
            <a:endParaRPr sz="650" b="0" i="0" u="none" strike="noStrike" cap="none">
              <a:solidFill>
                <a:schemeClr val="lt1"/>
              </a:solidFill>
              <a:latin typeface="Open Sans SemiBold"/>
              <a:ea typeface="Open Sans SemiBold"/>
              <a:cs typeface="Open Sans SemiBold"/>
              <a:sym typeface="Open Sans SemiBold"/>
            </a:endParaRPr>
          </a:p>
        </p:txBody>
      </p:sp>
      <p:pic>
        <p:nvPicPr>
          <p:cNvPr id="281" name="Google Shape;281;p47"/>
          <p:cNvPicPr preferRelativeResize="0"/>
          <p:nvPr/>
        </p:nvPicPr>
        <p:blipFill rotWithShape="1">
          <a:blip r:embed="rId3">
            <a:alphaModFix/>
          </a:blip>
          <a:srcRect b="10"/>
          <a:stretch/>
        </p:blipFill>
        <p:spPr>
          <a:xfrm>
            <a:off x="287600" y="4763627"/>
            <a:ext cx="759701" cy="144175"/>
          </a:xfrm>
          <a:prstGeom prst="rect">
            <a:avLst/>
          </a:prstGeom>
          <a:noFill/>
          <a:ln>
            <a:noFill/>
          </a:ln>
        </p:spPr>
      </p:pic>
      <p:sp>
        <p:nvSpPr>
          <p:cNvPr id="282" name="Google Shape;282;p47"/>
          <p:cNvSpPr txBox="1">
            <a:spLocks noGrp="1"/>
          </p:cNvSpPr>
          <p:nvPr>
            <p:ph type="title"/>
          </p:nvPr>
        </p:nvSpPr>
        <p:spPr>
          <a:xfrm>
            <a:off x="612600" y="1357550"/>
            <a:ext cx="3819000" cy="2428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
        <p:nvSpPr>
          <p:cNvPr id="284" name="Google Shape;284;p4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dk1"/>
                </a:solidFill>
                <a:latin typeface="Open Sans SemiBold"/>
                <a:ea typeface="Open Sans SemiBold"/>
                <a:cs typeface="Open Sans SemiBold"/>
                <a:sym typeface="Open Sans SemiBold"/>
              </a:rPr>
              <a:t>CONFIDENTIAL - DO NOT SHARE</a:t>
            </a:r>
            <a:endParaRPr sz="650" b="0" i="0" u="none" strike="noStrike" cap="none">
              <a:solidFill>
                <a:schemeClr val="dk1"/>
              </a:solidFill>
              <a:latin typeface="Open Sans SemiBold"/>
              <a:ea typeface="Open Sans SemiBold"/>
              <a:cs typeface="Open Sans SemiBold"/>
              <a:sym typeface="Open Sans SemiBold"/>
            </a:endParaRPr>
          </a:p>
        </p:txBody>
      </p:sp>
      <p:pic>
        <p:nvPicPr>
          <p:cNvPr id="285" name="Google Shape;285;p48"/>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2"/>
        </a:solidFill>
        <a:effectLst/>
      </p:bgPr>
    </p:bg>
    <p:spTree>
      <p:nvGrpSpPr>
        <p:cNvPr id="1" name="Shape 286"/>
        <p:cNvGrpSpPr/>
        <p:nvPr/>
      </p:nvGrpSpPr>
      <p:grpSpPr>
        <a:xfrm>
          <a:off x="0" y="0"/>
          <a:ext cx="0" cy="0"/>
          <a:chOff x="0" y="0"/>
          <a:chExt cx="0" cy="0"/>
        </a:xfrm>
      </p:grpSpPr>
      <p:sp>
        <p:nvSpPr>
          <p:cNvPr id="287" name="Google Shape;287;p4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50"/>
              <a:buFont typeface="Arial"/>
              <a:buNone/>
            </a:pPr>
            <a:r>
              <a:rPr lang="en-US" sz="650" b="0" i="0" u="none" strike="noStrike" cap="none">
                <a:solidFill>
                  <a:schemeClr val="lt1"/>
                </a:solidFill>
                <a:latin typeface="Open Sans SemiBold"/>
                <a:ea typeface="Open Sans SemiBold"/>
                <a:cs typeface="Open Sans SemiBold"/>
                <a:sym typeface="Open Sans SemiBold"/>
              </a:rPr>
              <a:t>CONFIDENTIAL - DO NOT SHARE</a:t>
            </a:r>
            <a:endParaRPr sz="650" b="0" i="0" u="none" strike="noStrike" cap="none">
              <a:solidFill>
                <a:schemeClr val="lt1"/>
              </a:solidFill>
              <a:latin typeface="Open Sans SemiBold"/>
              <a:ea typeface="Open Sans SemiBold"/>
              <a:cs typeface="Open Sans SemiBold"/>
              <a:sym typeface="Open Sans SemiBold"/>
            </a:endParaRPr>
          </a:p>
        </p:txBody>
      </p:sp>
      <p:pic>
        <p:nvPicPr>
          <p:cNvPr id="288" name="Google Shape;288;p49"/>
          <p:cNvPicPr preferRelativeResize="0"/>
          <p:nvPr/>
        </p:nvPicPr>
        <p:blipFill rotWithShape="1">
          <a:blip r:embed="rId2">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d - Simple">
  <p:cSld name="TITLE_1_1_1_1_1_1_1">
    <p:bg>
      <p:bgPr>
        <a:blipFill>
          <a:blip r:embed="rId2">
            <a:alphaModFix/>
          </a:blip>
          <a:stretch>
            <a:fillRect/>
          </a:stretch>
        </a:blipFill>
        <a:effectLst/>
      </p:bgPr>
    </p:bg>
    <p:spTree>
      <p:nvGrpSpPr>
        <p:cNvPr id="1" name="Shape 35"/>
        <p:cNvGrpSpPr/>
        <p:nvPr/>
      </p:nvGrpSpPr>
      <p:grpSpPr>
        <a:xfrm>
          <a:off x="0" y="0"/>
          <a:ext cx="0" cy="0"/>
          <a:chOff x="0" y="0"/>
          <a:chExt cx="0" cy="0"/>
        </a:xfrm>
      </p:grpSpPr>
      <p:pic>
        <p:nvPicPr>
          <p:cNvPr id="36" name="Google Shape;36;p6"/>
          <p:cNvPicPr preferRelativeResize="0"/>
          <p:nvPr/>
        </p:nvPicPr>
        <p:blipFill rotWithShape="1">
          <a:blip r:embed="rId3">
            <a:alphaModFix/>
          </a:blip>
          <a:srcRect t="3420" b="-3420"/>
          <a:stretch/>
        </p:blipFill>
        <p:spPr>
          <a:xfrm>
            <a:off x="612600" y="4132943"/>
            <a:ext cx="2041075" cy="387350"/>
          </a:xfrm>
          <a:prstGeom prst="rect">
            <a:avLst/>
          </a:prstGeom>
          <a:noFill/>
          <a:ln>
            <a:noFill/>
          </a:ln>
        </p:spPr>
      </p:pic>
      <p:sp>
        <p:nvSpPr>
          <p:cNvPr id="37" name="Google Shape;37;p6"/>
          <p:cNvSpPr txBox="1">
            <a:spLocks noGrp="1"/>
          </p:cNvSpPr>
          <p:nvPr>
            <p:ph type="ctrTitle"/>
          </p:nvPr>
        </p:nvSpPr>
        <p:spPr>
          <a:xfrm>
            <a:off x="612600" y="985225"/>
            <a:ext cx="62058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5500"/>
              <a:buNone/>
              <a:defRPr sz="5500"/>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 Lines &amp; Shapes" type="title">
  <p:cSld name="TITLE">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ctrTitle"/>
          </p:nvPr>
        </p:nvSpPr>
        <p:spPr>
          <a:xfrm>
            <a:off x="612600" y="1292675"/>
            <a:ext cx="50352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4500"/>
              <a:buFont typeface="Open Sans Light"/>
              <a:buNone/>
              <a:defRPr sz="4500">
                <a:latin typeface="Open Sans Light"/>
                <a:ea typeface="Open Sans Light"/>
                <a:cs typeface="Open Sans Light"/>
                <a:sym typeface="Open Sans Light"/>
              </a:defRPr>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40" name="Google Shape;40;p7"/>
          <p:cNvSpPr txBox="1">
            <a:spLocks noGrp="1"/>
          </p:cNvSpPr>
          <p:nvPr>
            <p:ph type="subTitle" idx="1"/>
          </p:nvPr>
        </p:nvSpPr>
        <p:spPr>
          <a:xfrm>
            <a:off x="612600" y="2800800"/>
            <a:ext cx="50352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a:endParaRPr/>
          </a:p>
        </p:txBody>
      </p:sp>
      <p:sp>
        <p:nvSpPr>
          <p:cNvPr id="41" name="Google Shape;41;p7"/>
          <p:cNvSpPr txBox="1">
            <a:spLocks noGrp="1"/>
          </p:cNvSpPr>
          <p:nvPr>
            <p:ph type="subTitle" idx="2"/>
          </p:nvPr>
        </p:nvSpPr>
        <p:spPr>
          <a:xfrm>
            <a:off x="619825" y="4203625"/>
            <a:ext cx="5035200" cy="313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a:endParaRPr/>
          </a:p>
        </p:txBody>
      </p:sp>
      <p:pic>
        <p:nvPicPr>
          <p:cNvPr id="42" name="Google Shape;42;p7"/>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 Lines &amp; Shapes (Dark)">
  <p:cSld name="TITLE_1">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ctrTitle"/>
          </p:nvPr>
        </p:nvSpPr>
        <p:spPr>
          <a:xfrm>
            <a:off x="612600" y="1292675"/>
            <a:ext cx="50352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45" name="Google Shape;45;p8"/>
          <p:cNvSpPr txBox="1">
            <a:spLocks noGrp="1"/>
          </p:cNvSpPr>
          <p:nvPr>
            <p:ph type="subTitle" idx="1"/>
          </p:nvPr>
        </p:nvSpPr>
        <p:spPr>
          <a:xfrm>
            <a:off x="612600" y="2800800"/>
            <a:ext cx="50352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pic>
        <p:nvPicPr>
          <p:cNvPr id="46" name="Google Shape;46;p8"/>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47" name="Google Shape;47;p8"/>
          <p:cNvSpPr txBox="1">
            <a:spLocks noGrp="1"/>
          </p:cNvSpPr>
          <p:nvPr>
            <p:ph type="subTitle" idx="2"/>
          </p:nvPr>
        </p:nvSpPr>
        <p:spPr>
          <a:xfrm>
            <a:off x="619825" y="4203625"/>
            <a:ext cx="5035200" cy="313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 Shapes">
  <p:cSld name="TITLE_1_2">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612600" y="1292675"/>
            <a:ext cx="50352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4500"/>
              <a:buFont typeface="Open Sans Light"/>
              <a:buNone/>
              <a:defRPr sz="4500">
                <a:latin typeface="Open Sans Light"/>
                <a:ea typeface="Open Sans Light"/>
                <a:cs typeface="Open Sans Light"/>
                <a:sym typeface="Open Sans Light"/>
              </a:defRPr>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50" name="Google Shape;50;p9"/>
          <p:cNvSpPr txBox="1">
            <a:spLocks noGrp="1"/>
          </p:cNvSpPr>
          <p:nvPr>
            <p:ph type="subTitle" idx="1"/>
          </p:nvPr>
        </p:nvSpPr>
        <p:spPr>
          <a:xfrm>
            <a:off x="612600" y="2800800"/>
            <a:ext cx="50352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51" name="Google Shape;51;p9"/>
          <p:cNvSpPr txBox="1">
            <a:spLocks noGrp="1"/>
          </p:cNvSpPr>
          <p:nvPr>
            <p:ph type="subTitle" idx="2"/>
          </p:nvPr>
        </p:nvSpPr>
        <p:spPr>
          <a:xfrm>
            <a:off x="619825" y="4203625"/>
            <a:ext cx="5035200" cy="313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lgn="l">
              <a:lnSpc>
                <a:spcPct val="115000"/>
              </a:lnSpc>
              <a:spcBef>
                <a:spcPts val="0"/>
              </a:spcBef>
              <a:spcAft>
                <a:spcPts val="0"/>
              </a:spcAft>
              <a:buClr>
                <a:schemeClr val="dk1"/>
              </a:buClr>
              <a:buSzPts val="1600"/>
              <a:buNone/>
              <a:defRPr sz="1600">
                <a:solidFill>
                  <a:schemeClr val="dk1"/>
                </a:solidFill>
              </a:defRPr>
            </a:lvl2pPr>
            <a:lvl3pPr lvl="2" algn="l">
              <a:lnSpc>
                <a:spcPct val="115000"/>
              </a:lnSpc>
              <a:spcBef>
                <a:spcPts val="0"/>
              </a:spcBef>
              <a:spcAft>
                <a:spcPts val="0"/>
              </a:spcAft>
              <a:buClr>
                <a:schemeClr val="dk1"/>
              </a:buClr>
              <a:buSzPts val="1600"/>
              <a:buNone/>
              <a:defRPr sz="1600">
                <a:solidFill>
                  <a:schemeClr val="dk1"/>
                </a:solidFill>
              </a:defRPr>
            </a:lvl3pPr>
            <a:lvl4pPr lvl="3" algn="l">
              <a:lnSpc>
                <a:spcPct val="115000"/>
              </a:lnSpc>
              <a:spcBef>
                <a:spcPts val="0"/>
              </a:spcBef>
              <a:spcAft>
                <a:spcPts val="0"/>
              </a:spcAft>
              <a:buClr>
                <a:schemeClr val="dk1"/>
              </a:buClr>
              <a:buSzPts val="1600"/>
              <a:buNone/>
              <a:defRPr sz="1600">
                <a:solidFill>
                  <a:schemeClr val="dk1"/>
                </a:solidFill>
              </a:defRPr>
            </a:lvl4pPr>
            <a:lvl5pPr lvl="4" algn="l">
              <a:lnSpc>
                <a:spcPct val="115000"/>
              </a:lnSpc>
              <a:spcBef>
                <a:spcPts val="0"/>
              </a:spcBef>
              <a:spcAft>
                <a:spcPts val="0"/>
              </a:spcAft>
              <a:buClr>
                <a:schemeClr val="dk1"/>
              </a:buClr>
              <a:buSzPts val="1600"/>
              <a:buNone/>
              <a:defRPr sz="1600">
                <a:solidFill>
                  <a:schemeClr val="dk1"/>
                </a:solidFill>
              </a:defRPr>
            </a:lvl5pPr>
            <a:lvl6pPr lvl="5" algn="l">
              <a:lnSpc>
                <a:spcPct val="115000"/>
              </a:lnSpc>
              <a:spcBef>
                <a:spcPts val="0"/>
              </a:spcBef>
              <a:spcAft>
                <a:spcPts val="0"/>
              </a:spcAft>
              <a:buClr>
                <a:schemeClr val="dk1"/>
              </a:buClr>
              <a:buSzPts val="1600"/>
              <a:buNone/>
              <a:defRPr sz="1600">
                <a:solidFill>
                  <a:schemeClr val="dk1"/>
                </a:solidFill>
              </a:defRPr>
            </a:lvl6pPr>
            <a:lvl7pPr lvl="6" algn="l">
              <a:lnSpc>
                <a:spcPct val="115000"/>
              </a:lnSpc>
              <a:spcBef>
                <a:spcPts val="0"/>
              </a:spcBef>
              <a:spcAft>
                <a:spcPts val="0"/>
              </a:spcAft>
              <a:buClr>
                <a:schemeClr val="dk1"/>
              </a:buClr>
              <a:buSzPts val="1600"/>
              <a:buNone/>
              <a:defRPr sz="1600">
                <a:solidFill>
                  <a:schemeClr val="dk1"/>
                </a:solidFill>
              </a:defRPr>
            </a:lvl7pPr>
            <a:lvl8pPr lvl="7" algn="l">
              <a:lnSpc>
                <a:spcPct val="115000"/>
              </a:lnSpc>
              <a:spcBef>
                <a:spcPts val="0"/>
              </a:spcBef>
              <a:spcAft>
                <a:spcPts val="0"/>
              </a:spcAft>
              <a:buClr>
                <a:schemeClr val="dk1"/>
              </a:buClr>
              <a:buSzPts val="1600"/>
              <a:buNone/>
              <a:defRPr sz="1600">
                <a:solidFill>
                  <a:schemeClr val="dk1"/>
                </a:solidFill>
              </a:defRPr>
            </a:lvl8pPr>
            <a:lvl9pPr lvl="8" algn="l">
              <a:lnSpc>
                <a:spcPct val="115000"/>
              </a:lnSpc>
              <a:spcBef>
                <a:spcPts val="0"/>
              </a:spcBef>
              <a:spcAft>
                <a:spcPts val="0"/>
              </a:spcAft>
              <a:buClr>
                <a:schemeClr val="dk1"/>
              </a:buClr>
              <a:buSzPts val="1600"/>
              <a:buNone/>
              <a:defRPr sz="1600">
                <a:solidFill>
                  <a:schemeClr val="dk1"/>
                </a:solidFill>
              </a:defRPr>
            </a:lvl9pPr>
          </a:lstStyle>
          <a:p>
            <a:endParaRPr/>
          </a:p>
        </p:txBody>
      </p:sp>
      <p:pic>
        <p:nvPicPr>
          <p:cNvPr id="52" name="Google Shape;52;p9"/>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 Shapes (Dark)">
  <p:cSld name="TITLE_1_2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0"/>
          <p:cNvSpPr txBox="1">
            <a:spLocks noGrp="1"/>
          </p:cNvSpPr>
          <p:nvPr>
            <p:ph type="ctrTitle"/>
          </p:nvPr>
        </p:nvSpPr>
        <p:spPr>
          <a:xfrm>
            <a:off x="612600" y="1292675"/>
            <a:ext cx="5035200" cy="1239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55" name="Google Shape;55;p10"/>
          <p:cNvSpPr txBox="1">
            <a:spLocks noGrp="1"/>
          </p:cNvSpPr>
          <p:nvPr>
            <p:ph type="subTitle" idx="1"/>
          </p:nvPr>
        </p:nvSpPr>
        <p:spPr>
          <a:xfrm>
            <a:off x="612600" y="2800800"/>
            <a:ext cx="5035200" cy="647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56" name="Google Shape;56;p10"/>
          <p:cNvSpPr txBox="1">
            <a:spLocks noGrp="1"/>
          </p:cNvSpPr>
          <p:nvPr>
            <p:ph type="subTitle" idx="2"/>
          </p:nvPr>
        </p:nvSpPr>
        <p:spPr>
          <a:xfrm>
            <a:off x="619825" y="4203625"/>
            <a:ext cx="5035200" cy="3138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a:endParaRPr/>
          </a:p>
        </p:txBody>
      </p:sp>
      <p:pic>
        <p:nvPicPr>
          <p:cNvPr id="57" name="Google Shape;57;p10"/>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2600" y="605125"/>
            <a:ext cx="7918800" cy="649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1pPr>
            <a:lvl2pPr marR="0" lvl="1" algn="l">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R="0" lvl="2" algn="l">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R="0" lvl="3" algn="l">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R="0" lvl="4" algn="l">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R="0" lvl="5" algn="l">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R="0" lvl="6" algn="l">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R="0" lvl="7" algn="l">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R="0" lvl="8" algn="l">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2600" y="1553875"/>
            <a:ext cx="7918800" cy="3015000"/>
          </a:xfrm>
          <a:prstGeom prst="rect">
            <a:avLst/>
          </a:prstGeom>
          <a:noFill/>
          <a:ln>
            <a:noFill/>
          </a:ln>
        </p:spPr>
        <p:txBody>
          <a:bodyPr spcFirstLastPara="1" wrap="square" lIns="0" tIns="0" rIns="0" bIns="0" anchor="t" anchorCtr="0">
            <a:noAutofit/>
          </a:bodyPr>
          <a:lstStyle>
            <a:lvl1pPr marL="457200" marR="0" lvl="0" indent="-342900" algn="l">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urveshchauhan/Udacitystudent/blob/main/app1.ipynb"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hyperlink" Target="https://netron.app/" TargetMode="External"/><Relationship Id="rId4" Type="http://schemas.openxmlformats.org/officeDocument/2006/relationships/hyperlink" Target="https://poloclub.github.io/cnn-explainer/"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surveshchauha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0"/>
          <p:cNvSpPr txBox="1">
            <a:spLocks noGrp="1"/>
          </p:cNvSpPr>
          <p:nvPr>
            <p:ph type="ctrTitle"/>
          </p:nvPr>
        </p:nvSpPr>
        <p:spPr>
          <a:xfrm>
            <a:off x="612600" y="985225"/>
            <a:ext cx="8663400" cy="123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4500"/>
              <a:buNone/>
            </a:pPr>
            <a:r>
              <a:rPr lang="en-US" dirty="0"/>
              <a:t>Deep Learning </a:t>
            </a:r>
            <a:endParaRPr dirty="0"/>
          </a:p>
        </p:txBody>
      </p:sp>
      <p:sp>
        <p:nvSpPr>
          <p:cNvPr id="294" name="Google Shape;294;p50"/>
          <p:cNvSpPr txBox="1">
            <a:spLocks noGrp="1"/>
          </p:cNvSpPr>
          <p:nvPr>
            <p:ph type="subTitle" idx="1"/>
          </p:nvPr>
        </p:nvSpPr>
        <p:spPr>
          <a:xfrm>
            <a:off x="612600" y="2883325"/>
            <a:ext cx="6205800" cy="647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500"/>
              <a:buNone/>
            </a:pPr>
            <a:r>
              <a:rPr lang="en-US"/>
              <a:t>Renesas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612600" y="546159"/>
            <a:ext cx="7918800" cy="759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2800"/>
              <a:buNone/>
            </a:pPr>
            <a:r>
              <a:rPr lang="en-US" dirty="0">
                <a:solidFill>
                  <a:srgbClr val="58646D"/>
                </a:solidFill>
                <a:highlight>
                  <a:schemeClr val="lt1"/>
                </a:highlight>
                <a:latin typeface="Open Sans"/>
                <a:ea typeface="Open Sans"/>
                <a:cs typeface="Open Sans"/>
                <a:sym typeface="Open Sans"/>
              </a:rPr>
              <a:t>Rubrics</a:t>
            </a:r>
            <a:endParaRPr dirty="0">
              <a:solidFill>
                <a:srgbClr val="58646D"/>
              </a:solidFill>
              <a:highlight>
                <a:srgbClr val="FFFFFF"/>
              </a:highlight>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0"/>
          <p:cNvSpPr txBox="1"/>
          <p:nvPr/>
        </p:nvSpPr>
        <p:spPr>
          <a:xfrm>
            <a:off x="612600" y="1198937"/>
            <a:ext cx="7411500" cy="1936654"/>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rgbClr val="0B0B0B"/>
              </a:buClr>
              <a:buSzPts val="1100"/>
              <a:buFont typeface="Open Sans"/>
              <a:buChar char="●"/>
            </a:pPr>
            <a:r>
              <a:rPr lang="en-US" sz="1100" dirty="0">
                <a:solidFill>
                  <a:srgbClr val="0B0B0B"/>
                </a:solidFill>
                <a:highlight>
                  <a:srgbClr val="FFFFFF"/>
                </a:highlight>
                <a:latin typeface="Open Sans"/>
                <a:ea typeface="Open Sans"/>
                <a:cs typeface="Open Sans"/>
                <a:sym typeface="Open Sans"/>
              </a:rPr>
              <a:t>Use </a:t>
            </a:r>
            <a:r>
              <a:rPr lang="en-US" sz="1100" dirty="0" err="1">
                <a:solidFill>
                  <a:srgbClr val="FF0000"/>
                </a:solidFill>
                <a:highlight>
                  <a:srgbClr val="FFFFFF"/>
                </a:highlight>
                <a:latin typeface="Open Sans"/>
                <a:ea typeface="Open Sans"/>
                <a:cs typeface="Open Sans"/>
                <a:sym typeface="Open Sans"/>
              </a:rPr>
              <a:t>num_workers</a:t>
            </a:r>
            <a:r>
              <a:rPr lang="en-US" sz="1100" dirty="0">
                <a:solidFill>
                  <a:srgbClr val="FF0000"/>
                </a:solidFill>
                <a:highlight>
                  <a:srgbClr val="FFFFFF"/>
                </a:highlight>
                <a:latin typeface="Open Sans"/>
                <a:ea typeface="Open Sans"/>
                <a:cs typeface="Open Sans"/>
                <a:sym typeface="Open Sans"/>
              </a:rPr>
              <a:t>=2/4 </a:t>
            </a:r>
            <a:r>
              <a:rPr lang="en-US" sz="1100" dirty="0">
                <a:solidFill>
                  <a:srgbClr val="0B0B0B"/>
                </a:solidFill>
                <a:highlight>
                  <a:srgbClr val="FFFFFF"/>
                </a:highlight>
                <a:latin typeface="Open Sans"/>
                <a:ea typeface="Open Sans"/>
                <a:cs typeface="Open Sans"/>
                <a:sym typeface="Open Sans"/>
              </a:rPr>
              <a:t>to speed up the training process</a:t>
            </a:r>
            <a:endParaRPr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dirty="0">
                <a:solidFill>
                  <a:srgbClr val="0B0B0B"/>
                </a:solidFill>
                <a:highlight>
                  <a:srgbClr val="FFFFFF"/>
                </a:highlight>
                <a:latin typeface="Open Sans"/>
                <a:ea typeface="Open Sans"/>
                <a:cs typeface="Open Sans"/>
                <a:sym typeface="Open Sans"/>
              </a:rPr>
              <a:t>Use </a:t>
            </a:r>
            <a:r>
              <a:rPr lang="en-US" sz="1100" dirty="0">
                <a:solidFill>
                  <a:srgbClr val="FF0000"/>
                </a:solidFill>
                <a:highlight>
                  <a:srgbClr val="FFFFFF"/>
                </a:highlight>
                <a:latin typeface="Open Sans"/>
                <a:ea typeface="Open Sans"/>
                <a:cs typeface="Open Sans"/>
                <a:sym typeface="Open Sans"/>
              </a:rPr>
              <a:t>4-5 CNN and 2-3 dense layer </a:t>
            </a:r>
            <a:r>
              <a:rPr lang="en-US" sz="1100" dirty="0">
                <a:solidFill>
                  <a:srgbClr val="0B0B0B"/>
                </a:solidFill>
                <a:highlight>
                  <a:srgbClr val="FFFFFF"/>
                </a:highlight>
                <a:latin typeface="Open Sans"/>
                <a:ea typeface="Open Sans"/>
                <a:cs typeface="Open Sans"/>
                <a:sym typeface="Open Sans"/>
              </a:rPr>
              <a:t>as classifier</a:t>
            </a:r>
            <a:endParaRPr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dirty="0">
                <a:solidFill>
                  <a:srgbClr val="0B0B0B"/>
                </a:solidFill>
                <a:highlight>
                  <a:srgbClr val="FFFFFF"/>
                </a:highlight>
                <a:latin typeface="Open Sans"/>
                <a:ea typeface="Open Sans"/>
                <a:cs typeface="Open Sans"/>
                <a:sym typeface="Open Sans"/>
              </a:rPr>
              <a:t>Use </a:t>
            </a:r>
            <a:r>
              <a:rPr lang="en-US" sz="1100" dirty="0">
                <a:solidFill>
                  <a:srgbClr val="FF0000"/>
                </a:solidFill>
                <a:highlight>
                  <a:srgbClr val="FFFFFF"/>
                </a:highlight>
                <a:latin typeface="Open Sans"/>
                <a:ea typeface="Open Sans"/>
                <a:cs typeface="Open Sans"/>
                <a:sym typeface="Open Sans"/>
              </a:rPr>
              <a:t>batch size of 16-32</a:t>
            </a:r>
            <a:r>
              <a:rPr lang="en-US" sz="1100" dirty="0">
                <a:solidFill>
                  <a:srgbClr val="0B0B0B"/>
                </a:solidFill>
                <a:highlight>
                  <a:srgbClr val="FFFFFF"/>
                </a:highlight>
                <a:latin typeface="Open Sans"/>
                <a:ea typeface="Open Sans"/>
                <a:cs typeface="Open Sans"/>
                <a:sym typeface="Open Sans"/>
              </a:rPr>
              <a:t>, </a:t>
            </a:r>
            <a:r>
              <a:rPr lang="en-US" sz="1100" dirty="0">
                <a:solidFill>
                  <a:srgbClr val="FF0000"/>
                </a:solidFill>
                <a:highlight>
                  <a:srgbClr val="FFFFFF"/>
                </a:highlight>
                <a:latin typeface="Open Sans"/>
                <a:ea typeface="Open Sans"/>
                <a:cs typeface="Open Sans"/>
                <a:sym typeface="Open Sans"/>
              </a:rPr>
              <a:t>dropout 0.2 </a:t>
            </a:r>
            <a:r>
              <a:rPr lang="en-US" sz="1100" dirty="0">
                <a:solidFill>
                  <a:srgbClr val="0B0B0B"/>
                </a:solidFill>
                <a:highlight>
                  <a:srgbClr val="FFFFFF"/>
                </a:highlight>
                <a:latin typeface="Open Sans"/>
                <a:ea typeface="Open Sans"/>
                <a:cs typeface="Open Sans"/>
                <a:sym typeface="Open Sans"/>
              </a:rPr>
              <a:t>to 0.3, </a:t>
            </a:r>
            <a:r>
              <a:rPr lang="en-US" sz="1100" dirty="0" err="1">
                <a:solidFill>
                  <a:srgbClr val="FF0000"/>
                </a:solidFill>
                <a:highlight>
                  <a:srgbClr val="FFFFFF"/>
                </a:highlight>
                <a:latin typeface="Open Sans"/>
                <a:ea typeface="Open Sans"/>
                <a:cs typeface="Open Sans"/>
                <a:sym typeface="Open Sans"/>
              </a:rPr>
              <a:t>adam</a:t>
            </a:r>
            <a:r>
              <a:rPr lang="en-US" sz="1100" dirty="0">
                <a:solidFill>
                  <a:srgbClr val="FF0000"/>
                </a:solidFill>
                <a:highlight>
                  <a:srgbClr val="FFFFFF"/>
                </a:highlight>
                <a:latin typeface="Open Sans"/>
                <a:ea typeface="Open Sans"/>
                <a:cs typeface="Open Sans"/>
                <a:sym typeface="Open Sans"/>
              </a:rPr>
              <a:t> optimizer with 0.001 </a:t>
            </a:r>
            <a:r>
              <a:rPr lang="en-US" sz="1100" dirty="0">
                <a:solidFill>
                  <a:srgbClr val="0B0B0B"/>
                </a:solidFill>
                <a:highlight>
                  <a:srgbClr val="FFFFFF"/>
                </a:highlight>
                <a:latin typeface="Open Sans"/>
                <a:ea typeface="Open Sans"/>
                <a:cs typeface="Open Sans"/>
                <a:sym typeface="Open Sans"/>
              </a:rPr>
              <a:t>learning rate</a:t>
            </a:r>
            <a:endParaRPr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dirty="0">
                <a:solidFill>
                  <a:srgbClr val="0B0B0B"/>
                </a:solidFill>
                <a:highlight>
                  <a:srgbClr val="FFFFFF"/>
                </a:highlight>
                <a:latin typeface="Open Sans"/>
                <a:ea typeface="Open Sans"/>
                <a:cs typeface="Open Sans"/>
                <a:sym typeface="Open Sans"/>
              </a:rPr>
              <a:t>For Transfer learning, use </a:t>
            </a:r>
            <a:r>
              <a:rPr lang="en-US" sz="1100" dirty="0">
                <a:solidFill>
                  <a:srgbClr val="FF0000"/>
                </a:solidFill>
                <a:highlight>
                  <a:srgbClr val="FFFFFF"/>
                </a:highlight>
                <a:latin typeface="Open Sans"/>
                <a:ea typeface="Open Sans"/>
                <a:cs typeface="Open Sans"/>
                <a:sym typeface="Open Sans"/>
              </a:rPr>
              <a:t>resent 18</a:t>
            </a:r>
            <a:r>
              <a:rPr lang="en-US" sz="1100" dirty="0">
                <a:solidFill>
                  <a:srgbClr val="0B0B0B"/>
                </a:solidFill>
                <a:highlight>
                  <a:srgbClr val="FFFFFF"/>
                </a:highlight>
                <a:latin typeface="Open Sans"/>
                <a:ea typeface="Open Sans"/>
                <a:cs typeface="Open Sans"/>
                <a:sym typeface="Open Sans"/>
              </a:rPr>
              <a:t> and it should be good enough</a:t>
            </a:r>
            <a:endParaRPr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dirty="0">
                <a:solidFill>
                  <a:srgbClr val="0B0B0B"/>
                </a:solidFill>
                <a:highlight>
                  <a:srgbClr val="FFFFFF"/>
                </a:highlight>
                <a:latin typeface="Open Sans"/>
                <a:ea typeface="Open Sans"/>
                <a:cs typeface="Open Sans"/>
                <a:sym typeface="Open Sans"/>
              </a:rPr>
              <a:t>For app to work, 	</a:t>
            </a:r>
            <a:endParaRPr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dirty="0">
                <a:solidFill>
                  <a:srgbClr val="0B0B0B"/>
                </a:solidFill>
                <a:highlight>
                  <a:srgbClr val="FFFFFF"/>
                </a:highlight>
                <a:latin typeface="Open Sans"/>
                <a:ea typeface="Open Sans"/>
                <a:cs typeface="Open Sans"/>
                <a:sym typeface="Open Sans"/>
                <a:hlinkClick r:id="rId3"/>
              </a:rPr>
              <a:t>https://github.com/Surveshchauhan/Udacitystudent/blob/main/app1.ipynb</a:t>
            </a:r>
            <a:endParaRPr lang="en-US"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dirty="0">
                <a:solidFill>
                  <a:srgbClr val="0B0B0B"/>
                </a:solidFill>
                <a:highlight>
                  <a:srgbClr val="FFFFFF"/>
                </a:highlight>
                <a:latin typeface="Open Sans"/>
                <a:ea typeface="Open Sans"/>
                <a:cs typeface="Open Sans"/>
                <a:sym typeface="Open Sans"/>
                <a:hlinkClick r:id="rId4"/>
              </a:rPr>
              <a:t>https://poloclub.github.io/cnn-explainer/</a:t>
            </a:r>
            <a:endParaRPr lang="en-US"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dirty="0">
                <a:solidFill>
                  <a:srgbClr val="0B0B0B"/>
                </a:solidFill>
                <a:highlight>
                  <a:srgbClr val="FFFFFF"/>
                </a:highlight>
                <a:latin typeface="Open Sans"/>
                <a:ea typeface="Open Sans"/>
                <a:cs typeface="Open Sans"/>
                <a:sym typeface="Open Sans"/>
                <a:hlinkClick r:id="rId5"/>
              </a:rPr>
              <a:t>https://netron.app/</a:t>
            </a:r>
            <a:endParaRPr lang="en-US"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endParaRPr sz="1100" dirty="0">
              <a:solidFill>
                <a:srgbClr val="0B0B0B"/>
              </a:solidFill>
              <a:highlight>
                <a:srgbClr val="FFFFFF"/>
              </a:highlight>
              <a:latin typeface="Open Sans"/>
              <a:ea typeface="Open Sans"/>
              <a:cs typeface="Open Sans"/>
              <a:sym typeface="Open Sans"/>
            </a:endParaRPr>
          </a:p>
        </p:txBody>
      </p:sp>
      <p:sp>
        <p:nvSpPr>
          <p:cNvPr id="353" name="Google Shape;353;p60"/>
          <p:cNvSpPr txBox="1"/>
          <p:nvPr/>
        </p:nvSpPr>
        <p:spPr>
          <a:xfrm>
            <a:off x="0" y="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58646D"/>
              </a:solidFill>
              <a:highlight>
                <a:schemeClr val="lt1"/>
              </a:highlight>
              <a:latin typeface="Open Sans"/>
              <a:ea typeface="Open Sans"/>
              <a:cs typeface="Open Sans"/>
              <a:sym typeface="Open Sans"/>
            </a:endParaRPr>
          </a:p>
        </p:txBody>
      </p:sp>
      <p:sp>
        <p:nvSpPr>
          <p:cNvPr id="354" name="Google Shape;354;p60"/>
          <p:cNvSpPr txBox="1">
            <a:spLocks noGrp="1"/>
          </p:cNvSpPr>
          <p:nvPr>
            <p:ph type="title"/>
          </p:nvPr>
        </p:nvSpPr>
        <p:spPr>
          <a:xfrm>
            <a:off x="612600" y="546159"/>
            <a:ext cx="7918800" cy="75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2800"/>
              <a:buNone/>
            </a:pPr>
            <a:r>
              <a:rPr lang="en-US" dirty="0">
                <a:solidFill>
                  <a:srgbClr val="FF0000"/>
                </a:solidFill>
                <a:highlight>
                  <a:schemeClr val="lt1"/>
                </a:highlight>
                <a:latin typeface="Open Sans"/>
                <a:ea typeface="Open Sans"/>
                <a:cs typeface="Open Sans"/>
                <a:sym typeface="Open Sans"/>
              </a:rPr>
              <a:t>Tips and suggestion</a:t>
            </a:r>
            <a:endParaRPr dirty="0">
              <a:solidFill>
                <a:srgbClr val="FF0000"/>
              </a:solidFill>
              <a:highlight>
                <a:schemeClr val="lt1"/>
              </a:highlight>
              <a:latin typeface="Open Sans"/>
              <a:ea typeface="Open Sans"/>
              <a:cs typeface="Open Sans"/>
              <a:sym typeface="Open Sans"/>
            </a:endParaRPr>
          </a:p>
        </p:txBody>
      </p:sp>
      <p:pic>
        <p:nvPicPr>
          <p:cNvPr id="355" name="Google Shape;355;p60"/>
          <p:cNvPicPr preferRelativeResize="0"/>
          <p:nvPr/>
        </p:nvPicPr>
        <p:blipFill>
          <a:blip r:embed="rId6">
            <a:alphaModFix/>
          </a:blip>
          <a:stretch>
            <a:fillRect/>
          </a:stretch>
        </p:blipFill>
        <p:spPr>
          <a:xfrm>
            <a:off x="932325" y="2833800"/>
            <a:ext cx="7279352" cy="2170100"/>
          </a:xfrm>
          <a:prstGeom prst="rect">
            <a:avLst/>
          </a:prstGeom>
          <a:noFill/>
          <a:ln>
            <a:noFill/>
          </a:ln>
        </p:spPr>
      </p:pic>
      <p:sp>
        <p:nvSpPr>
          <p:cNvPr id="2" name="TextBox 1">
            <a:extLst>
              <a:ext uri="{FF2B5EF4-FFF2-40B4-BE49-F238E27FC236}">
                <a16:creationId xmlns:a16="http://schemas.microsoft.com/office/drawing/2014/main" id="{F3005E49-4E91-B182-2911-9E411E3BD8C6}"/>
              </a:ext>
            </a:extLst>
          </p:cNvPr>
          <p:cNvSpPr txBox="1"/>
          <p:nvPr/>
        </p:nvSpPr>
        <p:spPr>
          <a:xfrm>
            <a:off x="1115587" y="0"/>
            <a:ext cx="7415813" cy="738664"/>
          </a:xfrm>
          <a:prstGeom prst="rect">
            <a:avLst/>
          </a:prstGeom>
          <a:noFill/>
        </p:spPr>
        <p:txBody>
          <a:bodyPr wrap="none" rtlCol="0">
            <a:spAutoFit/>
          </a:bodyPr>
          <a:lstStyle/>
          <a:p>
            <a:r>
              <a:rPr lang="en-US" dirty="0"/>
              <a:t>import </a:t>
            </a:r>
            <a:r>
              <a:rPr lang="en-US" dirty="0" err="1"/>
              <a:t>Ipython</a:t>
            </a:r>
            <a:endParaRPr lang="en-US" dirty="0"/>
          </a:p>
          <a:p>
            <a:r>
              <a:rPr lang="en-US" dirty="0" err="1"/>
              <a:t>IPython.Application.instance</a:t>
            </a:r>
            <a:r>
              <a:rPr lang="en-US" dirty="0"/>
              <a:t>().</a:t>
            </a:r>
            <a:r>
              <a:rPr lang="en-US" dirty="0" err="1"/>
              <a:t>kernel.do_shutdown</a:t>
            </a:r>
            <a:r>
              <a:rPr lang="en-US" dirty="0"/>
              <a:t>(True)    </a:t>
            </a:r>
            <a:r>
              <a:rPr lang="en-US" b="1" dirty="0">
                <a:solidFill>
                  <a:srgbClr val="FF0000"/>
                </a:solidFill>
              </a:rPr>
              <a:t>#automatically restarts kernel</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1"/>
          <p:cNvSpPr txBox="1">
            <a:spLocks noGrp="1"/>
          </p:cNvSpPr>
          <p:nvPr>
            <p:ph type="title"/>
          </p:nvPr>
        </p:nvSpPr>
        <p:spPr>
          <a:xfrm>
            <a:off x="1406975" y="2122225"/>
            <a:ext cx="6743700" cy="754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en-US" b="1">
                <a:latin typeface="Open Sans"/>
                <a:ea typeface="Open Sans"/>
                <a:cs typeface="Open Sans"/>
                <a:sym typeface="Open Sans"/>
              </a:rPr>
              <a:t>Project 4 : Face Generation</a:t>
            </a:r>
            <a:endParaRPr b="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2"/>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2800"/>
              <a:buNone/>
            </a:pPr>
            <a:r>
              <a:rPr lang="en-US">
                <a:solidFill>
                  <a:srgbClr val="58646D"/>
                </a:solidFill>
                <a:highlight>
                  <a:srgbClr val="FFFFFF"/>
                </a:highlight>
                <a:latin typeface="Open Sans"/>
                <a:ea typeface="Open Sans"/>
                <a:cs typeface="Open Sans"/>
                <a:sym typeface="Open Sans"/>
              </a:rPr>
              <a:t>Introduction</a:t>
            </a:r>
            <a:endParaRPr>
              <a:solidFill>
                <a:srgbClr val="58646D"/>
              </a:solidFill>
              <a:highlight>
                <a:srgbClr val="FFFFFF"/>
              </a:highlight>
              <a:latin typeface="Open Sans"/>
              <a:ea typeface="Open Sans"/>
              <a:cs typeface="Open Sans"/>
              <a:sym typeface="Open Sans"/>
            </a:endParaRPr>
          </a:p>
        </p:txBody>
      </p:sp>
      <p:pic>
        <p:nvPicPr>
          <p:cNvPr id="366" name="Google Shape;366;p62"/>
          <p:cNvPicPr preferRelativeResize="0"/>
          <p:nvPr/>
        </p:nvPicPr>
        <p:blipFill>
          <a:blip r:embed="rId3">
            <a:alphaModFix/>
          </a:blip>
          <a:stretch>
            <a:fillRect/>
          </a:stretch>
        </p:blipFill>
        <p:spPr>
          <a:xfrm>
            <a:off x="1775550" y="1137663"/>
            <a:ext cx="5592910" cy="38635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3"/>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2800"/>
              <a:buNone/>
            </a:pPr>
            <a:r>
              <a:rPr lang="en-US">
                <a:solidFill>
                  <a:srgbClr val="58646D"/>
                </a:solidFill>
                <a:highlight>
                  <a:srgbClr val="FFFFFF"/>
                </a:highlight>
                <a:latin typeface="Open Sans"/>
                <a:ea typeface="Open Sans"/>
                <a:cs typeface="Open Sans"/>
                <a:sym typeface="Open Sans"/>
              </a:rPr>
              <a:t>Project Instructions</a:t>
            </a:r>
            <a:endParaRPr>
              <a:solidFill>
                <a:srgbClr val="58646D"/>
              </a:solidFill>
              <a:highlight>
                <a:srgbClr val="FFFFFF"/>
              </a:highlight>
              <a:latin typeface="Open Sans"/>
              <a:ea typeface="Open Sans"/>
              <a:cs typeface="Open Sans"/>
              <a:sym typeface="Open Sans"/>
            </a:endParaRPr>
          </a:p>
        </p:txBody>
      </p:sp>
      <p:sp>
        <p:nvSpPr>
          <p:cNvPr id="372" name="Google Shape;372;p63"/>
          <p:cNvSpPr txBox="1"/>
          <p:nvPr/>
        </p:nvSpPr>
        <p:spPr>
          <a:xfrm>
            <a:off x="528506" y="1401900"/>
            <a:ext cx="7801800" cy="219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100">
                <a:solidFill>
                  <a:srgbClr val="0B0B0B"/>
                </a:solidFill>
                <a:highlight>
                  <a:srgbClr val="FFFFFF"/>
                </a:highlight>
                <a:latin typeface="Open Sans"/>
                <a:ea typeface="Open Sans"/>
                <a:cs typeface="Open Sans"/>
                <a:sym typeface="Open Sans"/>
              </a:rPr>
              <a:t>The project files are located in the Project Workspace and include the following files:</a:t>
            </a:r>
            <a:endParaRPr sz="110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b="1">
                <a:solidFill>
                  <a:srgbClr val="0B0B0B"/>
                </a:solidFill>
                <a:highlight>
                  <a:srgbClr val="FFFFFF"/>
                </a:highlight>
                <a:latin typeface="Roboto Mono"/>
                <a:ea typeface="Roboto Mono"/>
                <a:cs typeface="Roboto Mono"/>
                <a:sym typeface="Roboto Mono"/>
              </a:rPr>
              <a:t>dlnd_face_generation_starter.ipynb</a:t>
            </a:r>
            <a:endParaRPr sz="1100" b="1">
              <a:solidFill>
                <a:srgbClr val="0B0B0B"/>
              </a:solidFill>
              <a:highlight>
                <a:srgbClr val="FFFFFF"/>
              </a:highlight>
              <a:latin typeface="Roboto Mono"/>
              <a:ea typeface="Roboto Mono"/>
              <a:cs typeface="Roboto Mono"/>
              <a:sym typeface="Roboto Mono"/>
            </a:endParaRPr>
          </a:p>
          <a:p>
            <a:pPr marL="457200" lvl="0" indent="-298450" algn="l" rtl="0">
              <a:lnSpc>
                <a:spcPct val="115000"/>
              </a:lnSpc>
              <a:spcBef>
                <a:spcPts val="0"/>
              </a:spcBef>
              <a:spcAft>
                <a:spcPts val="0"/>
              </a:spcAft>
              <a:buClr>
                <a:srgbClr val="0B0B0B"/>
              </a:buClr>
              <a:buSzPts val="1100"/>
              <a:buFont typeface="Open Sans"/>
              <a:buChar char="●"/>
            </a:pPr>
            <a:r>
              <a:rPr lang="en-US" sz="1100" b="1">
                <a:solidFill>
                  <a:srgbClr val="0B0B0B"/>
                </a:solidFill>
                <a:highlight>
                  <a:srgbClr val="FFFFFF"/>
                </a:highlight>
                <a:latin typeface="Roboto Mono"/>
                <a:ea typeface="Roboto Mono"/>
                <a:cs typeface="Roboto Mono"/>
                <a:sym typeface="Roboto Mono"/>
              </a:rPr>
              <a:t>README.md</a:t>
            </a:r>
            <a:endParaRPr sz="1100" b="1">
              <a:solidFill>
                <a:srgbClr val="0B0B0B"/>
              </a:solidFill>
              <a:highlight>
                <a:srgbClr val="FFFFFF"/>
              </a:highlight>
              <a:latin typeface="Roboto Mono"/>
              <a:ea typeface="Roboto Mono"/>
              <a:cs typeface="Roboto Mono"/>
              <a:sym typeface="Roboto Mono"/>
            </a:endParaRPr>
          </a:p>
          <a:p>
            <a:pPr marL="457200" lvl="0" indent="-298450" algn="l" rtl="0">
              <a:lnSpc>
                <a:spcPct val="115000"/>
              </a:lnSpc>
              <a:spcBef>
                <a:spcPts val="0"/>
              </a:spcBef>
              <a:spcAft>
                <a:spcPts val="0"/>
              </a:spcAft>
              <a:buClr>
                <a:srgbClr val="0B0B0B"/>
              </a:buClr>
              <a:buSzPts val="1100"/>
              <a:buFont typeface="Open Sans"/>
              <a:buChar char="●"/>
            </a:pPr>
            <a:r>
              <a:rPr lang="en-US" sz="1100" b="1">
                <a:solidFill>
                  <a:srgbClr val="0B0B0B"/>
                </a:solidFill>
                <a:highlight>
                  <a:srgbClr val="FFFFFF"/>
                </a:highlight>
                <a:latin typeface="Roboto Mono"/>
                <a:ea typeface="Roboto Mono"/>
                <a:cs typeface="Roboto Mono"/>
                <a:sym typeface="Roboto Mono"/>
              </a:rPr>
              <a:t>requirements.txt</a:t>
            </a:r>
            <a:endParaRPr sz="1100" b="1">
              <a:solidFill>
                <a:srgbClr val="0B0B0B"/>
              </a:solidFill>
              <a:highlight>
                <a:srgbClr val="FFFFFF"/>
              </a:highlight>
              <a:latin typeface="Roboto Mono"/>
              <a:ea typeface="Roboto Mono"/>
              <a:cs typeface="Roboto Mono"/>
              <a:sym typeface="Roboto Mono"/>
            </a:endParaRPr>
          </a:p>
          <a:p>
            <a:pPr marL="457200" lvl="0" indent="-298450" algn="l" rtl="0">
              <a:lnSpc>
                <a:spcPct val="115000"/>
              </a:lnSpc>
              <a:spcBef>
                <a:spcPts val="0"/>
              </a:spcBef>
              <a:spcAft>
                <a:spcPts val="0"/>
              </a:spcAft>
              <a:buClr>
                <a:srgbClr val="0B0B0B"/>
              </a:buClr>
              <a:buSzPts val="1100"/>
              <a:buFont typeface="Open Sans"/>
              <a:buChar char="●"/>
            </a:pPr>
            <a:r>
              <a:rPr lang="en-US" sz="1100" b="1">
                <a:solidFill>
                  <a:srgbClr val="0B0B0B"/>
                </a:solidFill>
                <a:highlight>
                  <a:srgbClr val="FFFFFF"/>
                </a:highlight>
                <a:latin typeface="Roboto Mono"/>
                <a:ea typeface="Roboto Mono"/>
                <a:cs typeface="Roboto Mono"/>
                <a:sym typeface="Roboto Mono"/>
              </a:rPr>
              <a:t>tests.py</a:t>
            </a:r>
            <a:endParaRPr sz="1100" b="1">
              <a:solidFill>
                <a:srgbClr val="0B0B0B"/>
              </a:solidFill>
              <a:highlight>
                <a:srgbClr val="FFFFFF"/>
              </a:highlight>
              <a:latin typeface="Roboto Mono"/>
              <a:ea typeface="Roboto Mono"/>
              <a:cs typeface="Roboto Mono"/>
              <a:sym typeface="Roboto Mono"/>
            </a:endParaRPr>
          </a:p>
          <a:p>
            <a:pPr marL="457200" lvl="0" indent="-298450" algn="l" rtl="0">
              <a:lnSpc>
                <a:spcPct val="115000"/>
              </a:lnSpc>
              <a:spcBef>
                <a:spcPts val="0"/>
              </a:spcBef>
              <a:spcAft>
                <a:spcPts val="0"/>
              </a:spcAft>
              <a:buClr>
                <a:srgbClr val="0B0B0B"/>
              </a:buClr>
              <a:buSzPts val="1100"/>
              <a:buFont typeface="Open Sans"/>
              <a:buChar char="●"/>
            </a:pPr>
            <a:r>
              <a:rPr lang="en-US" sz="1100" b="1">
                <a:solidFill>
                  <a:srgbClr val="0B0B0B"/>
                </a:solidFill>
                <a:highlight>
                  <a:srgbClr val="FFFFFF"/>
                </a:highlight>
                <a:latin typeface="Roboto Mono"/>
                <a:ea typeface="Roboto Mono"/>
                <a:cs typeface="Roboto Mono"/>
                <a:sym typeface="Roboto Mono"/>
              </a:rPr>
              <a:t>processed-celeba-small.zip</a:t>
            </a:r>
            <a:endParaRPr sz="1100" b="1">
              <a:solidFill>
                <a:srgbClr val="0B0B0B"/>
              </a:solidFill>
              <a:highlight>
                <a:srgbClr val="FFFFFF"/>
              </a:highlight>
              <a:latin typeface="Roboto Mono"/>
              <a:ea typeface="Roboto Mono"/>
              <a:cs typeface="Roboto Mono"/>
              <a:sym typeface="Roboto Mono"/>
            </a:endParaRPr>
          </a:p>
          <a:p>
            <a:pPr marL="457200" lvl="0" indent="0" algn="l" rtl="0">
              <a:lnSpc>
                <a:spcPct val="115000"/>
              </a:lnSpc>
              <a:spcBef>
                <a:spcPts val="0"/>
              </a:spcBef>
              <a:spcAft>
                <a:spcPts val="0"/>
              </a:spcAft>
              <a:buNone/>
            </a:pPr>
            <a:endParaRPr sz="1100" b="1">
              <a:solidFill>
                <a:srgbClr val="0B0B0B"/>
              </a:solidFill>
              <a:highlight>
                <a:srgbClr val="FFFFFF"/>
              </a:highlight>
              <a:latin typeface="Roboto Mono"/>
              <a:ea typeface="Roboto Mono"/>
              <a:cs typeface="Roboto Mono"/>
              <a:sym typeface="Roboto Mono"/>
            </a:endParaRPr>
          </a:p>
          <a:p>
            <a:pPr marL="0" lvl="0" indent="0" algn="l" rtl="0">
              <a:lnSpc>
                <a:spcPct val="115000"/>
              </a:lnSpc>
              <a:spcBef>
                <a:spcPts val="0"/>
              </a:spcBef>
              <a:spcAft>
                <a:spcPts val="0"/>
              </a:spcAft>
              <a:buNone/>
            </a:pPr>
            <a:r>
              <a:rPr lang="en-US" sz="1100">
                <a:solidFill>
                  <a:srgbClr val="0B0B0B"/>
                </a:solidFill>
                <a:highlight>
                  <a:srgbClr val="FFFFFF"/>
                </a:highlight>
                <a:latin typeface="Open Sans"/>
                <a:ea typeface="Open Sans"/>
                <a:cs typeface="Open Sans"/>
                <a:sym typeface="Open Sans"/>
              </a:rPr>
              <a:t>We highly recommend using the Project Workspace to complete your project; however, if you choose to not use the workspace, you can download the project files from the Project Workspace.</a:t>
            </a:r>
            <a:endParaRPr sz="1100">
              <a:solidFill>
                <a:srgbClr val="0B0B0B"/>
              </a:solidFill>
              <a:highlight>
                <a:srgbClr val="FFFFFF"/>
              </a:highlight>
              <a:latin typeface="Open Sans"/>
              <a:ea typeface="Open Sans"/>
              <a:cs typeface="Open Sans"/>
              <a:sym typeface="Open Sans"/>
            </a:endParaRPr>
          </a:p>
          <a:p>
            <a:pPr marL="0" marR="0" lvl="0" indent="0" algn="l" rtl="0">
              <a:lnSpc>
                <a:spcPct val="100000"/>
              </a:lnSpc>
              <a:spcBef>
                <a:spcPts val="0"/>
              </a:spcBef>
              <a:spcAft>
                <a:spcPts val="0"/>
              </a:spcAft>
              <a:buNone/>
            </a:pPr>
            <a:endParaRPr sz="1700">
              <a:solidFill>
                <a:srgbClr val="0B0B0B"/>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4"/>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2800"/>
              <a:buNone/>
            </a:pPr>
            <a:r>
              <a:rPr lang="en-US">
                <a:solidFill>
                  <a:srgbClr val="58646D"/>
                </a:solidFill>
                <a:highlight>
                  <a:srgbClr val="FFFFFF"/>
                </a:highlight>
                <a:latin typeface="Open Sans"/>
                <a:ea typeface="Open Sans"/>
                <a:cs typeface="Open Sans"/>
                <a:sym typeface="Open Sans"/>
              </a:rPr>
              <a:t>Project Instructions</a:t>
            </a:r>
            <a:endParaRPr>
              <a:solidFill>
                <a:srgbClr val="58646D"/>
              </a:solidFill>
              <a:highlight>
                <a:srgbClr val="FFFFFF"/>
              </a:highlight>
              <a:latin typeface="Open Sans"/>
              <a:ea typeface="Open Sans"/>
              <a:cs typeface="Open Sans"/>
              <a:sym typeface="Open Sans"/>
            </a:endParaRPr>
          </a:p>
        </p:txBody>
      </p:sp>
      <p:sp>
        <p:nvSpPr>
          <p:cNvPr id="378" name="Google Shape;378;p64"/>
          <p:cNvSpPr txBox="1"/>
          <p:nvPr/>
        </p:nvSpPr>
        <p:spPr>
          <a:xfrm>
            <a:off x="528506" y="1401900"/>
            <a:ext cx="7801800" cy="333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a:solidFill>
                  <a:srgbClr val="0B0B0B"/>
                </a:solidFill>
                <a:highlight>
                  <a:srgbClr val="FFFFFF"/>
                </a:highlight>
              </a:rPr>
              <a:t>Instructions</a:t>
            </a:r>
            <a:endParaRPr sz="1700">
              <a:solidFill>
                <a:srgbClr val="0B0B0B"/>
              </a:solidFill>
              <a:highlight>
                <a:srgbClr val="FFFFFF"/>
              </a:highlight>
            </a:endParaRPr>
          </a:p>
          <a:p>
            <a:pPr marL="0" lvl="0" indent="0" algn="l" rtl="0">
              <a:lnSpc>
                <a:spcPct val="115000"/>
              </a:lnSpc>
              <a:spcBef>
                <a:spcPts val="400"/>
              </a:spcBef>
              <a:spcAft>
                <a:spcPts val="0"/>
              </a:spcAft>
              <a:buNone/>
            </a:pPr>
            <a:r>
              <a:rPr lang="en-US" sz="1100">
                <a:solidFill>
                  <a:srgbClr val="0B0B0B"/>
                </a:solidFill>
                <a:highlight>
                  <a:srgbClr val="FFFFFF"/>
                </a:highlight>
                <a:latin typeface="Open Sans"/>
                <a:ea typeface="Open Sans"/>
                <a:cs typeface="Open Sans"/>
                <a:sym typeface="Open Sans"/>
              </a:rPr>
              <a:t>Open the notebook file, </a:t>
            </a:r>
            <a:r>
              <a:rPr lang="en-US" sz="1100">
                <a:solidFill>
                  <a:srgbClr val="0B0B0B"/>
                </a:solidFill>
                <a:highlight>
                  <a:srgbClr val="FFFFFF"/>
                </a:highlight>
                <a:latin typeface="Roboto Mono"/>
                <a:ea typeface="Roboto Mono"/>
                <a:cs typeface="Roboto Mono"/>
                <a:sym typeface="Roboto Mono"/>
              </a:rPr>
              <a:t>dlnd_face_generation_starter.ipynb</a:t>
            </a:r>
            <a:r>
              <a:rPr lang="en-US" sz="1100">
                <a:solidFill>
                  <a:srgbClr val="0B0B0B"/>
                </a:solidFill>
                <a:highlight>
                  <a:srgbClr val="FFFFFF"/>
                </a:highlight>
                <a:latin typeface="Open Sans"/>
                <a:ea typeface="Open Sans"/>
                <a:cs typeface="Open Sans"/>
                <a:sym typeface="Open Sans"/>
              </a:rPr>
              <a:t> and follow the instructions. This project is organized as follows:</a:t>
            </a:r>
            <a:endParaRPr sz="110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b="1">
                <a:solidFill>
                  <a:srgbClr val="0B0B0B"/>
                </a:solidFill>
                <a:highlight>
                  <a:srgbClr val="FFFFFF"/>
                </a:highlight>
                <a:latin typeface="Open Sans"/>
                <a:ea typeface="Open Sans"/>
                <a:cs typeface="Open Sans"/>
                <a:sym typeface="Open Sans"/>
              </a:rPr>
              <a:t>Data Pipeline</a:t>
            </a:r>
            <a:r>
              <a:rPr lang="en-US" sz="1100">
                <a:solidFill>
                  <a:srgbClr val="0B0B0B"/>
                </a:solidFill>
                <a:highlight>
                  <a:srgbClr val="FFFFFF"/>
                </a:highlight>
                <a:latin typeface="Open Sans"/>
                <a:ea typeface="Open Sans"/>
                <a:cs typeface="Open Sans"/>
                <a:sym typeface="Open Sans"/>
              </a:rPr>
              <a:t>: implement a data augmentation function and a custom dataset class to load the images and transform them.</a:t>
            </a:r>
            <a:endParaRPr sz="110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b="1">
                <a:solidFill>
                  <a:srgbClr val="0B0B0B"/>
                </a:solidFill>
                <a:highlight>
                  <a:srgbClr val="FFFFFF"/>
                </a:highlight>
                <a:latin typeface="Open Sans"/>
                <a:ea typeface="Open Sans"/>
                <a:cs typeface="Open Sans"/>
                <a:sym typeface="Open Sans"/>
              </a:rPr>
              <a:t>Model Implementation</a:t>
            </a:r>
            <a:r>
              <a:rPr lang="en-US" sz="1100">
                <a:solidFill>
                  <a:srgbClr val="0B0B0B"/>
                </a:solidFill>
                <a:highlight>
                  <a:srgbClr val="FFFFFF"/>
                </a:highlight>
                <a:latin typeface="Open Sans"/>
                <a:ea typeface="Open Sans"/>
                <a:cs typeface="Open Sans"/>
                <a:sym typeface="Open Sans"/>
              </a:rPr>
              <a:t>: build a custom generator and a custom discriminator to make your GAN</a:t>
            </a:r>
            <a:endParaRPr sz="110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b="1">
                <a:solidFill>
                  <a:srgbClr val="0B0B0B"/>
                </a:solidFill>
                <a:highlight>
                  <a:srgbClr val="FFFFFF"/>
                </a:highlight>
                <a:latin typeface="Open Sans"/>
                <a:ea typeface="Open Sans"/>
                <a:cs typeface="Open Sans"/>
                <a:sym typeface="Open Sans"/>
              </a:rPr>
              <a:t>Loss Functions and Gradient Penalty</a:t>
            </a:r>
            <a:r>
              <a:rPr lang="en-US" sz="1100">
                <a:solidFill>
                  <a:srgbClr val="0B0B0B"/>
                </a:solidFill>
                <a:highlight>
                  <a:srgbClr val="FFFFFF"/>
                </a:highlight>
                <a:latin typeface="Open Sans"/>
                <a:ea typeface="Open Sans"/>
                <a:cs typeface="Open Sans"/>
                <a:sym typeface="Open Sans"/>
              </a:rPr>
              <a:t>: decide on loss functions and whether you want to use gradient penalty or not.</a:t>
            </a:r>
            <a:endParaRPr sz="110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b="1">
                <a:solidFill>
                  <a:srgbClr val="0B0B0B"/>
                </a:solidFill>
                <a:highlight>
                  <a:srgbClr val="FFFFFF"/>
                </a:highlight>
                <a:latin typeface="Open Sans"/>
                <a:ea typeface="Open Sans"/>
                <a:cs typeface="Open Sans"/>
                <a:sym typeface="Open Sans"/>
              </a:rPr>
              <a:t>Training Loop</a:t>
            </a:r>
            <a:r>
              <a:rPr lang="en-US" sz="1100">
                <a:solidFill>
                  <a:srgbClr val="0B0B0B"/>
                </a:solidFill>
                <a:highlight>
                  <a:srgbClr val="FFFFFF"/>
                </a:highlight>
                <a:latin typeface="Open Sans"/>
                <a:ea typeface="Open Sans"/>
                <a:cs typeface="Open Sans"/>
                <a:sym typeface="Open Sans"/>
              </a:rPr>
              <a:t>: implement the training loop and decide on which strategy to use</a:t>
            </a:r>
            <a:endParaRPr sz="1100">
              <a:solidFill>
                <a:srgbClr val="0B0B0B"/>
              </a:solidFill>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100">
              <a:solidFill>
                <a:srgbClr val="0B0B0B"/>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US" sz="1100">
                <a:solidFill>
                  <a:srgbClr val="0B0B0B"/>
                </a:solidFill>
                <a:highlight>
                  <a:srgbClr val="FFFFFF"/>
                </a:highlight>
                <a:latin typeface="Open Sans"/>
                <a:ea typeface="Open Sans"/>
                <a:cs typeface="Open Sans"/>
                <a:sym typeface="Open Sans"/>
              </a:rPr>
              <a:t>Each section requires you to make design decisions based on the experience you have gathered in this course. Do not hesitate to come back to a section to improve your model or your data pipeline based on the results that you are getting.</a:t>
            </a:r>
            <a:endParaRPr sz="1100">
              <a:solidFill>
                <a:srgbClr val="0B0B0B"/>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US" sz="1100">
                <a:solidFill>
                  <a:srgbClr val="0B0B0B"/>
                </a:solidFill>
                <a:highlight>
                  <a:srgbClr val="FFFFFF"/>
                </a:highlight>
                <a:latin typeface="Open Sans"/>
                <a:ea typeface="Open Sans"/>
                <a:cs typeface="Open Sans"/>
                <a:sym typeface="Open Sans"/>
              </a:rPr>
              <a:t>Building a deep learning model is an iterative process, and it's especially true for GANs! Good luck!</a:t>
            </a:r>
            <a:endParaRPr sz="1100">
              <a:solidFill>
                <a:srgbClr val="0B0B0B"/>
              </a:solidFill>
              <a:highlight>
                <a:srgbClr val="FFFFFF"/>
              </a:highlight>
              <a:latin typeface="Open Sans"/>
              <a:ea typeface="Open Sans"/>
              <a:cs typeface="Open Sans"/>
              <a:sym typeface="Open Sans"/>
            </a:endParaRPr>
          </a:p>
          <a:p>
            <a:pPr marL="0" marR="0" lvl="0" indent="0" algn="l" rtl="0">
              <a:lnSpc>
                <a:spcPct val="100000"/>
              </a:lnSpc>
              <a:spcBef>
                <a:spcPts val="0"/>
              </a:spcBef>
              <a:spcAft>
                <a:spcPts val="0"/>
              </a:spcAft>
              <a:buNone/>
            </a:pPr>
            <a:endParaRPr sz="1700">
              <a:solidFill>
                <a:srgbClr val="0B0B0B"/>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5"/>
          <p:cNvSpPr txBox="1">
            <a:spLocks noGrp="1"/>
          </p:cNvSpPr>
          <p:nvPr>
            <p:ph type="title"/>
          </p:nvPr>
        </p:nvSpPr>
        <p:spPr>
          <a:xfrm>
            <a:off x="612600" y="546159"/>
            <a:ext cx="7918800" cy="759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2800"/>
              <a:buNone/>
            </a:pPr>
            <a:r>
              <a:rPr lang="en-US">
                <a:solidFill>
                  <a:srgbClr val="58646D"/>
                </a:solidFill>
                <a:highlight>
                  <a:schemeClr val="lt1"/>
                </a:highlight>
                <a:latin typeface="Open Sans"/>
                <a:ea typeface="Open Sans"/>
                <a:cs typeface="Open Sans"/>
                <a:sym typeface="Open Sans"/>
              </a:rPr>
              <a:t>Rubrics</a:t>
            </a:r>
            <a:endParaRPr>
              <a:solidFill>
                <a:srgbClr val="58646D"/>
              </a:solidFill>
              <a:highlight>
                <a:srgbClr val="FFFFFF"/>
              </a:highlight>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6"/>
          <p:cNvSpPr txBox="1"/>
          <p:nvPr/>
        </p:nvSpPr>
        <p:spPr>
          <a:xfrm>
            <a:off x="769500" y="1437750"/>
            <a:ext cx="7411500" cy="11253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15000"/>
              </a:lnSpc>
              <a:spcBef>
                <a:spcPts val="0"/>
              </a:spcBef>
              <a:spcAft>
                <a:spcPts val="0"/>
              </a:spcAft>
              <a:buClr>
                <a:srgbClr val="0B0B0B"/>
              </a:buClr>
              <a:buSzPts val="1100"/>
              <a:buFont typeface="Open Sans"/>
              <a:buChar char="●"/>
            </a:pPr>
            <a:r>
              <a:rPr lang="en-US" sz="1050">
                <a:solidFill>
                  <a:srgbClr val="333333"/>
                </a:solidFill>
                <a:highlight>
                  <a:srgbClr val="F7F7F7"/>
                </a:highlight>
              </a:rPr>
              <a:t>4-5 Layer CNN for Discriminator with Batch norm and leaky relu</a:t>
            </a:r>
            <a:endParaRPr sz="1050">
              <a:solidFill>
                <a:srgbClr val="333333"/>
              </a:solidFill>
              <a:highlight>
                <a:srgbClr val="F7F7F7"/>
              </a:highlight>
            </a:endParaRPr>
          </a:p>
          <a:p>
            <a:pPr marL="457200" marR="0" lvl="0" indent="-298450" algn="l" rtl="0">
              <a:lnSpc>
                <a:spcPct val="115000"/>
              </a:lnSpc>
              <a:spcBef>
                <a:spcPts val="0"/>
              </a:spcBef>
              <a:spcAft>
                <a:spcPts val="0"/>
              </a:spcAft>
              <a:buClr>
                <a:srgbClr val="0B0B0B"/>
              </a:buClr>
              <a:buSzPts val="1100"/>
              <a:buFont typeface="Open Sans"/>
              <a:buChar char="●"/>
            </a:pPr>
            <a:r>
              <a:rPr lang="en-US" sz="1050">
                <a:solidFill>
                  <a:srgbClr val="333333"/>
                </a:solidFill>
                <a:highlight>
                  <a:srgbClr val="F7F7F7"/>
                </a:highlight>
              </a:rPr>
              <a:t>4-5 Layer ConvTranspose2d for Generator with Batch norm and leaky relu and TANH at the last layer</a:t>
            </a:r>
            <a:endParaRPr sz="1050">
              <a:solidFill>
                <a:srgbClr val="333333"/>
              </a:solidFill>
              <a:highlight>
                <a:srgbClr val="F7F7F7"/>
              </a:highlight>
            </a:endParaRPr>
          </a:p>
          <a:p>
            <a:pPr marL="457200" lvl="0" indent="-298450" algn="l" rtl="0">
              <a:lnSpc>
                <a:spcPct val="115000"/>
              </a:lnSpc>
              <a:spcBef>
                <a:spcPts val="0"/>
              </a:spcBef>
              <a:spcAft>
                <a:spcPts val="0"/>
              </a:spcAft>
              <a:buClr>
                <a:srgbClr val="0B0B0B"/>
              </a:buClr>
              <a:buSzPts val="1100"/>
              <a:buFont typeface="Open Sans"/>
              <a:buChar char="●"/>
            </a:pPr>
            <a:r>
              <a:rPr lang="en-US" sz="1050">
                <a:solidFill>
                  <a:srgbClr val="333333"/>
                </a:solidFill>
                <a:highlight>
                  <a:srgbClr val="F7F7F7"/>
                </a:highlight>
              </a:rPr>
              <a:t>n_epochs </a:t>
            </a:r>
            <a:r>
              <a:rPr lang="en-US" sz="1050">
                <a:solidFill>
                  <a:srgbClr val="666666"/>
                </a:solidFill>
                <a:highlight>
                  <a:srgbClr val="F7F7F7"/>
                </a:highlight>
              </a:rPr>
              <a:t>=</a:t>
            </a:r>
            <a:r>
              <a:rPr lang="en-US" sz="1050">
                <a:solidFill>
                  <a:srgbClr val="333333"/>
                </a:solidFill>
                <a:highlight>
                  <a:srgbClr val="F7F7F7"/>
                </a:highlight>
              </a:rPr>
              <a:t> </a:t>
            </a:r>
            <a:r>
              <a:rPr lang="en-US" sz="1050">
                <a:solidFill>
                  <a:srgbClr val="666666"/>
                </a:solidFill>
                <a:highlight>
                  <a:srgbClr val="F7F7F7"/>
                </a:highlight>
              </a:rPr>
              <a:t>10</a:t>
            </a:r>
            <a:endParaRPr sz="1050">
              <a:solidFill>
                <a:srgbClr val="333333"/>
              </a:solidFill>
              <a:highlight>
                <a:srgbClr val="F7F7F7"/>
              </a:highlight>
            </a:endParaRPr>
          </a:p>
          <a:p>
            <a:pPr marL="457200" lvl="0" indent="-298450" algn="l" rtl="0">
              <a:lnSpc>
                <a:spcPct val="115000"/>
              </a:lnSpc>
              <a:spcBef>
                <a:spcPts val="0"/>
              </a:spcBef>
              <a:spcAft>
                <a:spcPts val="0"/>
              </a:spcAft>
              <a:buClr>
                <a:srgbClr val="0B0B0B"/>
              </a:buClr>
              <a:buSzPts val="1100"/>
              <a:buFont typeface="Open Sans"/>
              <a:buChar char="●"/>
            </a:pPr>
            <a:r>
              <a:rPr lang="en-US" sz="1050">
                <a:solidFill>
                  <a:srgbClr val="333333"/>
                </a:solidFill>
                <a:highlight>
                  <a:srgbClr val="F7F7F7"/>
                </a:highlight>
              </a:rPr>
              <a:t>batch_size </a:t>
            </a:r>
            <a:r>
              <a:rPr lang="en-US" sz="1050">
                <a:solidFill>
                  <a:srgbClr val="666666"/>
                </a:solidFill>
                <a:highlight>
                  <a:srgbClr val="F7F7F7"/>
                </a:highlight>
              </a:rPr>
              <a:t>=</a:t>
            </a:r>
            <a:r>
              <a:rPr lang="en-US" sz="1050">
                <a:solidFill>
                  <a:srgbClr val="333333"/>
                </a:solidFill>
                <a:highlight>
                  <a:srgbClr val="F7F7F7"/>
                </a:highlight>
              </a:rPr>
              <a:t> </a:t>
            </a:r>
            <a:r>
              <a:rPr lang="en-US" sz="1050">
                <a:solidFill>
                  <a:srgbClr val="666666"/>
                </a:solidFill>
                <a:highlight>
                  <a:srgbClr val="F7F7F7"/>
                </a:highlight>
              </a:rPr>
              <a:t>16 to 64</a:t>
            </a:r>
            <a:endParaRPr sz="1050">
              <a:solidFill>
                <a:srgbClr val="666666"/>
              </a:solidFill>
              <a:highlight>
                <a:srgbClr val="F7F7F7"/>
              </a:highlight>
            </a:endParaRPr>
          </a:p>
          <a:p>
            <a:pPr marL="457200" lvl="0" indent="-295275" algn="l" rtl="0">
              <a:lnSpc>
                <a:spcPct val="115000"/>
              </a:lnSpc>
              <a:spcBef>
                <a:spcPts val="0"/>
              </a:spcBef>
              <a:spcAft>
                <a:spcPts val="0"/>
              </a:spcAft>
              <a:buClr>
                <a:srgbClr val="666666"/>
              </a:buClr>
              <a:buSzPts val="1050"/>
              <a:buFont typeface="Open Sans"/>
              <a:buChar char="●"/>
            </a:pPr>
            <a:r>
              <a:rPr lang="en-US" sz="1050">
                <a:solidFill>
                  <a:srgbClr val="666666"/>
                </a:solidFill>
                <a:highlight>
                  <a:srgbClr val="F7F7F7"/>
                </a:highlight>
              </a:rPr>
              <a:t>num_workers=2/4</a:t>
            </a:r>
            <a:endParaRPr sz="1050">
              <a:solidFill>
                <a:srgbClr val="666666"/>
              </a:solidFill>
              <a:highlight>
                <a:srgbClr val="F7F7F7"/>
              </a:highlight>
            </a:endParaRPr>
          </a:p>
        </p:txBody>
      </p:sp>
      <p:sp>
        <p:nvSpPr>
          <p:cNvPr id="389" name="Google Shape;389;p66"/>
          <p:cNvSpPr txBox="1"/>
          <p:nvPr/>
        </p:nvSpPr>
        <p:spPr>
          <a:xfrm>
            <a:off x="0" y="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rgbClr val="58646D"/>
              </a:solidFill>
              <a:highlight>
                <a:schemeClr val="lt1"/>
              </a:highlight>
              <a:latin typeface="Open Sans"/>
              <a:ea typeface="Open Sans"/>
              <a:cs typeface="Open Sans"/>
              <a:sym typeface="Open Sans"/>
            </a:endParaRPr>
          </a:p>
        </p:txBody>
      </p:sp>
      <p:sp>
        <p:nvSpPr>
          <p:cNvPr id="390" name="Google Shape;390;p66"/>
          <p:cNvSpPr txBox="1">
            <a:spLocks noGrp="1"/>
          </p:cNvSpPr>
          <p:nvPr>
            <p:ph type="title"/>
          </p:nvPr>
        </p:nvSpPr>
        <p:spPr>
          <a:xfrm>
            <a:off x="612600" y="546159"/>
            <a:ext cx="7918800" cy="75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2800"/>
              <a:buNone/>
            </a:pPr>
            <a:r>
              <a:rPr lang="en-US">
                <a:solidFill>
                  <a:srgbClr val="58646D"/>
                </a:solidFill>
                <a:highlight>
                  <a:schemeClr val="lt1"/>
                </a:highlight>
                <a:latin typeface="Open Sans"/>
                <a:ea typeface="Open Sans"/>
                <a:cs typeface="Open Sans"/>
                <a:sym typeface="Open Sans"/>
              </a:rPr>
              <a:t>Tips and suggestion</a:t>
            </a:r>
            <a:endParaRPr>
              <a:solidFill>
                <a:srgbClr val="58646D"/>
              </a:solidFill>
              <a:highlight>
                <a:schemeClr val="lt1"/>
              </a:highlight>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7"/>
          <p:cNvSpPr txBox="1">
            <a:spLocks noGrp="1"/>
          </p:cNvSpPr>
          <p:nvPr>
            <p:ph type="title"/>
          </p:nvPr>
        </p:nvSpPr>
        <p:spPr>
          <a:xfrm>
            <a:off x="2176775" y="612925"/>
            <a:ext cx="4790400" cy="7545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800"/>
              <a:buNone/>
            </a:pPr>
            <a:r>
              <a:rPr lang="en-US"/>
              <a:t>Q&amp;A</a:t>
            </a:r>
            <a:endParaRPr/>
          </a:p>
        </p:txBody>
      </p:sp>
      <p:pic>
        <p:nvPicPr>
          <p:cNvPr id="396" name="Google Shape;396;p67"/>
          <p:cNvPicPr preferRelativeResize="0"/>
          <p:nvPr/>
        </p:nvPicPr>
        <p:blipFill rotWithShape="1">
          <a:blip r:embed="rId3">
            <a:alphaModFix/>
          </a:blip>
          <a:srcRect/>
          <a:stretch/>
        </p:blipFill>
        <p:spPr>
          <a:xfrm>
            <a:off x="2748400" y="1524325"/>
            <a:ext cx="3771395" cy="2851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8"/>
          <p:cNvSpPr txBox="1">
            <a:spLocks noGrp="1"/>
          </p:cNvSpPr>
          <p:nvPr>
            <p:ph type="ctrTitle"/>
          </p:nvPr>
        </p:nvSpPr>
        <p:spPr>
          <a:xfrm>
            <a:off x="612600" y="985225"/>
            <a:ext cx="6205800" cy="1239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5500"/>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1"/>
          <p:cNvSpPr txBox="1">
            <a:spLocks noGrp="1"/>
          </p:cNvSpPr>
          <p:nvPr>
            <p:ph type="title"/>
          </p:nvPr>
        </p:nvSpPr>
        <p:spPr>
          <a:xfrm>
            <a:off x="612600" y="612925"/>
            <a:ext cx="5621100" cy="754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en-US"/>
              <a:t>Agenda</a:t>
            </a:r>
            <a:endParaRPr/>
          </a:p>
        </p:txBody>
      </p:sp>
      <p:sp>
        <p:nvSpPr>
          <p:cNvPr id="300" name="Google Shape;300;p51"/>
          <p:cNvSpPr txBox="1">
            <a:spLocks noGrp="1"/>
          </p:cNvSpPr>
          <p:nvPr>
            <p:ph type="body" idx="1"/>
          </p:nvPr>
        </p:nvSpPr>
        <p:spPr>
          <a:xfrm>
            <a:off x="612600" y="1367425"/>
            <a:ext cx="7482900" cy="31548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SzPts val="1400"/>
              <a:buChar char="●"/>
            </a:pPr>
            <a:r>
              <a:rPr lang="en-US"/>
              <a:t>Introductions</a:t>
            </a:r>
            <a:endParaRPr/>
          </a:p>
          <a:p>
            <a:pPr marL="457200" lvl="0" indent="-317500" algn="l" rtl="0">
              <a:lnSpc>
                <a:spcPct val="115000"/>
              </a:lnSpc>
              <a:spcBef>
                <a:spcPts val="1000"/>
              </a:spcBef>
              <a:spcAft>
                <a:spcPts val="0"/>
              </a:spcAft>
              <a:buSzPts val="1400"/>
              <a:buChar char="●"/>
            </a:pPr>
            <a:r>
              <a:rPr lang="en-US"/>
              <a:t>Content Walkthrough</a:t>
            </a:r>
            <a:endParaRPr>
              <a:solidFill>
                <a:srgbClr val="000000"/>
              </a:solidFill>
              <a:latin typeface="Quattrocento Sans"/>
              <a:ea typeface="Quattrocento Sans"/>
              <a:cs typeface="Quattrocento Sans"/>
              <a:sym typeface="Quattrocento Sans"/>
            </a:endParaRPr>
          </a:p>
          <a:p>
            <a:pPr marL="457200" lvl="0" indent="-317500" algn="l" rtl="0">
              <a:lnSpc>
                <a:spcPct val="115000"/>
              </a:lnSpc>
              <a:spcBef>
                <a:spcPts val="1000"/>
              </a:spcBef>
              <a:spcAft>
                <a:spcPts val="0"/>
              </a:spcAft>
              <a:buSzPts val="1400"/>
              <a:buChar char="●"/>
            </a:pPr>
            <a:r>
              <a:rPr lang="en-US"/>
              <a:t>Q &amp; A</a:t>
            </a:r>
            <a:endParaRPr/>
          </a:p>
          <a:p>
            <a:pPr marL="0" lvl="0" indent="0" algn="l" rtl="0">
              <a:lnSpc>
                <a:spcPct val="115000"/>
              </a:lnSpc>
              <a:spcBef>
                <a:spcPts val="1000"/>
              </a:spcBef>
              <a:spcAft>
                <a:spcPts val="10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2"/>
          <p:cNvSpPr txBox="1">
            <a:spLocks noGrp="1"/>
          </p:cNvSpPr>
          <p:nvPr>
            <p:ph type="title"/>
          </p:nvPr>
        </p:nvSpPr>
        <p:spPr>
          <a:xfrm>
            <a:off x="612600" y="612925"/>
            <a:ext cx="5621100" cy="754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en-US"/>
              <a:t>Introduction</a:t>
            </a:r>
            <a:endParaRPr/>
          </a:p>
        </p:txBody>
      </p:sp>
      <p:sp>
        <p:nvSpPr>
          <p:cNvPr id="306" name="Google Shape;306;p52"/>
          <p:cNvSpPr txBox="1">
            <a:spLocks noGrp="1"/>
          </p:cNvSpPr>
          <p:nvPr>
            <p:ph type="body" idx="1"/>
          </p:nvPr>
        </p:nvSpPr>
        <p:spPr>
          <a:xfrm>
            <a:off x="612610" y="2164871"/>
            <a:ext cx="4840200" cy="550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000"/>
              </a:spcBef>
              <a:spcAft>
                <a:spcPts val="0"/>
              </a:spcAft>
              <a:buSzPts val="1400"/>
              <a:buNone/>
            </a:pPr>
            <a:r>
              <a:rPr lang="en-US"/>
              <a:t>Linkedin - </a:t>
            </a:r>
            <a:r>
              <a:rPr lang="en-US" u="sng">
                <a:solidFill>
                  <a:schemeClr val="hlink"/>
                </a:solidFill>
                <a:hlinkClick r:id="rId3"/>
              </a:rPr>
              <a:t>https://www.linkedin.com/in/surveshchauhan/</a:t>
            </a:r>
            <a:endParaRPr/>
          </a:p>
          <a:p>
            <a:pPr marL="0" lvl="0" indent="0" algn="l" rtl="0">
              <a:lnSpc>
                <a:spcPct val="115000"/>
              </a:lnSpc>
              <a:spcBef>
                <a:spcPts val="1000"/>
              </a:spcBef>
              <a:spcAft>
                <a:spcPts val="1000"/>
              </a:spcAft>
              <a:buSzPts val="1400"/>
              <a:buNone/>
            </a:pPr>
            <a:endParaRPr/>
          </a:p>
        </p:txBody>
      </p:sp>
      <p:sp>
        <p:nvSpPr>
          <p:cNvPr id="307" name="Google Shape;307;p52"/>
          <p:cNvSpPr txBox="1"/>
          <p:nvPr/>
        </p:nvSpPr>
        <p:spPr>
          <a:xfrm>
            <a:off x="528506" y="1401900"/>
            <a:ext cx="8615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Open Sans"/>
                <a:ea typeface="Open Sans"/>
                <a:cs typeface="Open Sans"/>
                <a:sym typeface="Open Sans"/>
              </a:rPr>
              <a:t>Survesh has been with Udacity from last 4 years and have mentored in the area of Deep Learning</a:t>
            </a:r>
            <a:r>
              <a:rPr lang="en-US">
                <a:latin typeface="Open Sans"/>
                <a:ea typeface="Open Sans"/>
                <a:cs typeface="Open Sans"/>
                <a:sym typeface="Open Sans"/>
              </a:rPr>
              <a:t>, Data engineering </a:t>
            </a:r>
            <a:r>
              <a:rPr lang="en-US" sz="1400" b="0" i="0" u="none" strike="noStrike" cap="none">
                <a:solidFill>
                  <a:srgbClr val="000000"/>
                </a:solidFill>
                <a:latin typeface="Open Sans"/>
                <a:ea typeface="Open Sans"/>
                <a:cs typeface="Open Sans"/>
                <a:sym typeface="Open Sans"/>
              </a:rPr>
              <a:t>and Data science</a:t>
            </a:r>
            <a:endParaRPr sz="14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3"/>
          <p:cNvSpPr txBox="1">
            <a:spLocks noGrp="1"/>
          </p:cNvSpPr>
          <p:nvPr>
            <p:ph type="title"/>
          </p:nvPr>
        </p:nvSpPr>
        <p:spPr>
          <a:xfrm>
            <a:off x="1406975" y="2122225"/>
            <a:ext cx="6743700" cy="754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en-US" b="1">
                <a:latin typeface="Open Sans"/>
                <a:ea typeface="Open Sans"/>
                <a:cs typeface="Open Sans"/>
                <a:sym typeface="Open Sans"/>
              </a:rPr>
              <a:t>Project 2 : Landmark Classification</a:t>
            </a:r>
            <a:endParaRPr b="1">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4"/>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2800"/>
              <a:buNone/>
            </a:pPr>
            <a:r>
              <a:rPr lang="en-US">
                <a:solidFill>
                  <a:srgbClr val="58646D"/>
                </a:solidFill>
                <a:highlight>
                  <a:srgbClr val="FFFFFF"/>
                </a:highlight>
                <a:latin typeface="Open Sans"/>
                <a:ea typeface="Open Sans"/>
                <a:cs typeface="Open Sans"/>
                <a:sym typeface="Open Sans"/>
              </a:rPr>
              <a:t>Project Steps</a:t>
            </a:r>
            <a:endParaRPr>
              <a:solidFill>
                <a:srgbClr val="58646D"/>
              </a:solidFill>
              <a:highlight>
                <a:srgbClr val="FFFFFF"/>
              </a:highlight>
              <a:latin typeface="Open Sans"/>
              <a:ea typeface="Open Sans"/>
              <a:cs typeface="Open Sans"/>
              <a:sym typeface="Open Sans"/>
            </a:endParaRPr>
          </a:p>
        </p:txBody>
      </p:sp>
      <p:sp>
        <p:nvSpPr>
          <p:cNvPr id="318" name="Google Shape;318;p54"/>
          <p:cNvSpPr txBox="1"/>
          <p:nvPr/>
        </p:nvSpPr>
        <p:spPr>
          <a:xfrm>
            <a:off x="528506" y="1401900"/>
            <a:ext cx="7801800" cy="327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100" dirty="0">
                <a:solidFill>
                  <a:srgbClr val="0B0B0B"/>
                </a:solidFill>
                <a:highlight>
                  <a:srgbClr val="FFFFFF"/>
                </a:highlight>
                <a:latin typeface="Open Sans"/>
                <a:ea typeface="Open Sans"/>
                <a:cs typeface="Open Sans"/>
                <a:sym typeface="Open Sans"/>
              </a:rPr>
              <a:t>The high level steps of the project include:</a:t>
            </a:r>
            <a:endParaRPr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i="1" dirty="0">
                <a:solidFill>
                  <a:srgbClr val="0B0B0B"/>
                </a:solidFill>
                <a:highlight>
                  <a:srgbClr val="FFFFFF"/>
                </a:highlight>
                <a:latin typeface="Open Sans"/>
                <a:ea typeface="Open Sans"/>
                <a:cs typeface="Open Sans"/>
                <a:sym typeface="Open Sans"/>
              </a:rPr>
              <a:t>Create a CNN to Classify Landmarks (from Scratch)</a:t>
            </a:r>
            <a:r>
              <a:rPr lang="en-US" sz="1100" dirty="0">
                <a:solidFill>
                  <a:srgbClr val="0B0B0B"/>
                </a:solidFill>
                <a:highlight>
                  <a:srgbClr val="FFFFFF"/>
                </a:highlight>
                <a:latin typeface="Open Sans"/>
                <a:ea typeface="Open Sans"/>
                <a:cs typeface="Open Sans"/>
                <a:sym typeface="Open Sans"/>
              </a:rPr>
              <a:t> - Here, you'll visualize the dataset, process it for training, and then build a convolutional neural network from scratch to classify the landmarks. You'll also describe some of your decisions around data processing and how you chose your network architecture. You will then export your best network using Torch Script.</a:t>
            </a:r>
            <a:endParaRPr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i="1" dirty="0">
                <a:solidFill>
                  <a:srgbClr val="0B0B0B"/>
                </a:solidFill>
                <a:highlight>
                  <a:srgbClr val="FFFFFF"/>
                </a:highlight>
                <a:latin typeface="Open Sans"/>
                <a:ea typeface="Open Sans"/>
                <a:cs typeface="Open Sans"/>
                <a:sym typeface="Open Sans"/>
              </a:rPr>
              <a:t>Create a CNN to Classify Landmarks (using Transfer Learning)</a:t>
            </a:r>
            <a:r>
              <a:rPr lang="en-US" sz="1100" dirty="0">
                <a:solidFill>
                  <a:srgbClr val="0B0B0B"/>
                </a:solidFill>
                <a:highlight>
                  <a:srgbClr val="FFFFFF"/>
                </a:highlight>
                <a:latin typeface="Open Sans"/>
                <a:ea typeface="Open Sans"/>
                <a:cs typeface="Open Sans"/>
                <a:sym typeface="Open Sans"/>
              </a:rPr>
              <a:t> - Next, you'll investigate different pre-trained models and decide on one to use for this classification task. Along with training and testing this transfer-learned network, you'll explain how you arrived at the pre-trained network you chose. You will also export your best transfer learning solution using Torch Script</a:t>
            </a:r>
            <a:endParaRPr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i="1" dirty="0">
                <a:solidFill>
                  <a:srgbClr val="0B0B0B"/>
                </a:solidFill>
                <a:highlight>
                  <a:srgbClr val="FFFFFF"/>
                </a:highlight>
                <a:latin typeface="Open Sans"/>
                <a:ea typeface="Open Sans"/>
                <a:cs typeface="Open Sans"/>
                <a:sym typeface="Open Sans"/>
              </a:rPr>
              <a:t>Deploy your algorithm in an app</a:t>
            </a:r>
            <a:r>
              <a:rPr lang="en-US" sz="1100" dirty="0">
                <a:solidFill>
                  <a:srgbClr val="0B0B0B"/>
                </a:solidFill>
                <a:highlight>
                  <a:srgbClr val="FFFFFF"/>
                </a:highlight>
                <a:latin typeface="Open Sans"/>
                <a:ea typeface="Open Sans"/>
                <a:cs typeface="Open Sans"/>
                <a:sym typeface="Open Sans"/>
              </a:rPr>
              <a:t> - Finally, you will use your best model to create a simple app for others to be able to use your model to find the most likely landmarks depicted in an image. You'll also test out your model yourself and reflect on the strengths and weaknesses of your model.</a:t>
            </a:r>
            <a:endParaRPr sz="1100" dirty="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endParaRPr sz="1100" dirty="0">
              <a:solidFill>
                <a:srgbClr val="0B0B0B"/>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US" sz="1100" dirty="0">
                <a:solidFill>
                  <a:srgbClr val="0B0B0B"/>
                </a:solidFill>
                <a:highlight>
                  <a:srgbClr val="FFFFFF"/>
                </a:highlight>
                <a:latin typeface="Open Sans"/>
                <a:ea typeface="Open Sans"/>
                <a:cs typeface="Open Sans"/>
                <a:sym typeface="Open Sans"/>
              </a:rPr>
              <a:t>Each of these three major steps is carried out in a corresponding </a:t>
            </a:r>
            <a:r>
              <a:rPr lang="en-US" sz="1100" dirty="0" err="1">
                <a:solidFill>
                  <a:srgbClr val="0B0B0B"/>
                </a:solidFill>
                <a:highlight>
                  <a:srgbClr val="FFFFFF"/>
                </a:highlight>
                <a:latin typeface="Open Sans"/>
                <a:ea typeface="Open Sans"/>
                <a:cs typeface="Open Sans"/>
                <a:sym typeface="Open Sans"/>
              </a:rPr>
              <a:t>Jupyter</a:t>
            </a:r>
            <a:r>
              <a:rPr lang="en-US" sz="1100" dirty="0">
                <a:solidFill>
                  <a:srgbClr val="0B0B0B"/>
                </a:solidFill>
                <a:highlight>
                  <a:srgbClr val="FFFFFF"/>
                </a:highlight>
                <a:latin typeface="Open Sans"/>
                <a:ea typeface="Open Sans"/>
                <a:cs typeface="Open Sans"/>
                <a:sym typeface="Open Sans"/>
              </a:rPr>
              <a:t> Notebook that you will be provided in the project starter kit. So there are three notebooks that will guide you in your project work.</a:t>
            </a:r>
            <a:endParaRPr sz="1100" dirty="0">
              <a:solidFill>
                <a:srgbClr val="0B0B0B"/>
              </a:solidFill>
              <a:highlight>
                <a:srgbClr val="FFFFFF"/>
              </a:highlight>
              <a:latin typeface="Open Sans"/>
              <a:ea typeface="Open Sans"/>
              <a:cs typeface="Open Sans"/>
              <a:sym typeface="Open Sans"/>
            </a:endParaRPr>
          </a:p>
          <a:p>
            <a:pPr marL="0" marR="0" lvl="0" indent="0" algn="l" rtl="0">
              <a:lnSpc>
                <a:spcPct val="100000"/>
              </a:lnSpc>
              <a:spcBef>
                <a:spcPts val="0"/>
              </a:spcBef>
              <a:spcAft>
                <a:spcPts val="0"/>
              </a:spcAft>
              <a:buNone/>
            </a:pPr>
            <a:endParaRPr sz="1100" i="1" dirty="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5"/>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2800"/>
              <a:buNone/>
            </a:pPr>
            <a:r>
              <a:rPr lang="en-US">
                <a:solidFill>
                  <a:srgbClr val="58646D"/>
                </a:solidFill>
                <a:highlight>
                  <a:srgbClr val="FFFFFF"/>
                </a:highlight>
                <a:latin typeface="Open Sans"/>
                <a:ea typeface="Open Sans"/>
                <a:cs typeface="Open Sans"/>
                <a:sym typeface="Open Sans"/>
              </a:rPr>
              <a:t>Environment and Dependencies [WORKSPACE OR LOCAL]</a:t>
            </a:r>
            <a:endParaRPr sz="2300">
              <a:solidFill>
                <a:srgbClr val="0B0B0B"/>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SzPts val="2800"/>
              <a:buNone/>
            </a:pPr>
            <a:endParaRPr>
              <a:solidFill>
                <a:srgbClr val="58646D"/>
              </a:solidFill>
              <a:highlight>
                <a:srgbClr val="FFFFFF"/>
              </a:highlight>
              <a:latin typeface="Open Sans"/>
              <a:ea typeface="Open Sans"/>
              <a:cs typeface="Open Sans"/>
              <a:sym typeface="Open Sans"/>
            </a:endParaRPr>
          </a:p>
        </p:txBody>
      </p:sp>
      <p:sp>
        <p:nvSpPr>
          <p:cNvPr id="324" name="Google Shape;324;p55"/>
          <p:cNvSpPr txBox="1"/>
          <p:nvPr/>
        </p:nvSpPr>
        <p:spPr>
          <a:xfrm>
            <a:off x="528506" y="1401900"/>
            <a:ext cx="7801800" cy="167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a:solidFill>
                  <a:srgbClr val="0B0B0B"/>
                </a:solidFill>
                <a:highlight>
                  <a:srgbClr val="FFFFFF"/>
                </a:highlight>
              </a:rPr>
              <a:t>Option 1: Working in the Udacity project workspace</a:t>
            </a:r>
            <a:endParaRPr sz="1700">
              <a:solidFill>
                <a:srgbClr val="0B0B0B"/>
              </a:solidFill>
              <a:highlight>
                <a:srgbClr val="FFFFFF"/>
              </a:highlight>
            </a:endParaRPr>
          </a:p>
          <a:p>
            <a:pPr marL="0" lvl="0" indent="0" algn="l" rtl="0">
              <a:lnSpc>
                <a:spcPct val="115000"/>
              </a:lnSpc>
              <a:spcBef>
                <a:spcPts val="400"/>
              </a:spcBef>
              <a:spcAft>
                <a:spcPts val="0"/>
              </a:spcAft>
              <a:buNone/>
            </a:pPr>
            <a:r>
              <a:rPr lang="en-US" sz="1100">
                <a:solidFill>
                  <a:srgbClr val="0B0B0B"/>
                </a:solidFill>
                <a:highlight>
                  <a:srgbClr val="FFFFFF"/>
                </a:highlight>
                <a:latin typeface="Open Sans"/>
                <a:ea typeface="Open Sans"/>
                <a:cs typeface="Open Sans"/>
                <a:sym typeface="Open Sans"/>
              </a:rPr>
              <a:t>You can find the Udacity Project Workspace here in your Udacity classroom, on the Project Workspace page.</a:t>
            </a:r>
            <a:endParaRPr sz="1100">
              <a:solidFill>
                <a:srgbClr val="0B0B0B"/>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US" sz="1100">
                <a:solidFill>
                  <a:srgbClr val="0B0B0B"/>
                </a:solidFill>
                <a:highlight>
                  <a:srgbClr val="FFFFFF"/>
                </a:highlight>
                <a:latin typeface="Open Sans"/>
                <a:ea typeface="Open Sans"/>
                <a:cs typeface="Open Sans"/>
                <a:sym typeface="Open Sans"/>
              </a:rPr>
              <a:t>On the workspace page, when prompted on whether you want a GPU or not, please ANSWER YES (the GPU is going to make everything several times faster).</a:t>
            </a:r>
            <a:endParaRPr sz="1100">
              <a:solidFill>
                <a:srgbClr val="0B0B0B"/>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US" sz="1100">
                <a:solidFill>
                  <a:srgbClr val="0B0B0B"/>
                </a:solidFill>
                <a:highlight>
                  <a:srgbClr val="FFFFFF"/>
                </a:highlight>
                <a:latin typeface="Open Sans"/>
                <a:ea typeface="Open Sans"/>
                <a:cs typeface="Open Sans"/>
                <a:sym typeface="Open Sans"/>
              </a:rPr>
              <a:t>The environment is already set up for you, including the starter code, so you can jump right into building your project!</a:t>
            </a:r>
            <a:endParaRPr sz="1100">
              <a:solidFill>
                <a:srgbClr val="0B0B0B"/>
              </a:solidFill>
              <a:highlight>
                <a:srgbClr val="FFFFFF"/>
              </a:highlight>
              <a:latin typeface="Open Sans"/>
              <a:ea typeface="Open Sans"/>
              <a:cs typeface="Open Sans"/>
              <a:sym typeface="Open Sans"/>
            </a:endParaRPr>
          </a:p>
          <a:p>
            <a:pPr marL="0" marR="0" lvl="0" indent="0" algn="l" rtl="0">
              <a:lnSpc>
                <a:spcPct val="100000"/>
              </a:lnSpc>
              <a:spcBef>
                <a:spcPts val="0"/>
              </a:spcBef>
              <a:spcAft>
                <a:spcPts val="0"/>
              </a:spcAft>
              <a:buNone/>
            </a:pPr>
            <a:endParaRPr sz="1100">
              <a:solidFill>
                <a:srgbClr val="0B0B0B"/>
              </a:solidFill>
              <a:highlight>
                <a:srgbClr val="FFFFFF"/>
              </a:highlight>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6"/>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2800"/>
              <a:buNone/>
            </a:pPr>
            <a:r>
              <a:rPr lang="en-US">
                <a:solidFill>
                  <a:srgbClr val="58646D"/>
                </a:solidFill>
                <a:highlight>
                  <a:srgbClr val="FFFFFF"/>
                </a:highlight>
                <a:latin typeface="Open Sans"/>
                <a:ea typeface="Open Sans"/>
                <a:cs typeface="Open Sans"/>
                <a:sym typeface="Open Sans"/>
              </a:rPr>
              <a:t>Environment and Dependencies [WORKSPACE OR LOCAL]</a:t>
            </a:r>
            <a:endParaRPr sz="2300">
              <a:solidFill>
                <a:srgbClr val="0B0B0B"/>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SzPts val="2800"/>
              <a:buNone/>
            </a:pPr>
            <a:endParaRPr>
              <a:solidFill>
                <a:srgbClr val="58646D"/>
              </a:solidFill>
              <a:highlight>
                <a:srgbClr val="FFFFFF"/>
              </a:highlight>
              <a:latin typeface="Open Sans"/>
              <a:ea typeface="Open Sans"/>
              <a:cs typeface="Open Sans"/>
              <a:sym typeface="Open Sans"/>
            </a:endParaRPr>
          </a:p>
        </p:txBody>
      </p:sp>
      <p:sp>
        <p:nvSpPr>
          <p:cNvPr id="330" name="Google Shape;330;p56"/>
          <p:cNvSpPr txBox="1"/>
          <p:nvPr/>
        </p:nvSpPr>
        <p:spPr>
          <a:xfrm>
            <a:off x="528506" y="1401900"/>
            <a:ext cx="7801800" cy="333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US" sz="1700">
                <a:solidFill>
                  <a:srgbClr val="0B0B0B"/>
                </a:solidFill>
                <a:highlight>
                  <a:srgbClr val="FFFFFF"/>
                </a:highlight>
              </a:rPr>
              <a:t>Option 2: Working locally</a:t>
            </a:r>
            <a:endParaRPr sz="1700">
              <a:solidFill>
                <a:srgbClr val="0B0B0B"/>
              </a:solidFill>
              <a:highlight>
                <a:srgbClr val="FFFFFF"/>
              </a:highlight>
            </a:endParaRPr>
          </a:p>
          <a:p>
            <a:pPr marL="0" lvl="0" indent="0" algn="l" rtl="0">
              <a:lnSpc>
                <a:spcPct val="115000"/>
              </a:lnSpc>
              <a:spcBef>
                <a:spcPts val="400"/>
              </a:spcBef>
              <a:spcAft>
                <a:spcPts val="0"/>
              </a:spcAft>
              <a:buNone/>
            </a:pPr>
            <a:r>
              <a:rPr lang="en-US" sz="1100">
                <a:solidFill>
                  <a:srgbClr val="0B0B0B"/>
                </a:solidFill>
                <a:highlight>
                  <a:srgbClr val="FFFFFF"/>
                </a:highlight>
                <a:latin typeface="Open Sans"/>
                <a:ea typeface="Open Sans"/>
                <a:cs typeface="Open Sans"/>
                <a:sym typeface="Open Sans"/>
              </a:rPr>
              <a:t>Alternatively, you can develop your project locally on your computer. This setup requires a bit of familiarity with creating a working deep learning environment. While things should work out of the box, in case of problems you might have to do operations on your system (like installing new NVIDIA drivers for your GPU) that are not covered in the class. Please work on your local environment only if you are at least a bit familiar with these subjects, otherwise we recommend using the provided Udacity workspace in the classroom.</a:t>
            </a:r>
            <a:endParaRPr sz="1100">
              <a:solidFill>
                <a:srgbClr val="0B0B0B"/>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10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a:solidFill>
                  <a:srgbClr val="0B0B0B"/>
                </a:solidFill>
                <a:highlight>
                  <a:srgbClr val="FFFFFF"/>
                </a:highlight>
                <a:latin typeface="Open Sans"/>
                <a:ea typeface="Open Sans"/>
                <a:cs typeface="Open Sans"/>
                <a:sym typeface="Open Sans"/>
              </a:rPr>
              <a:t>Download the starter kit from the Resources section of the left sidebar of the Udacity classroom here. (Scroll down if you don't see it.)</a:t>
            </a:r>
            <a:endParaRPr sz="110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a:solidFill>
                  <a:srgbClr val="0B0B0B"/>
                </a:solidFill>
                <a:highlight>
                  <a:srgbClr val="FFFFFF"/>
                </a:highlight>
                <a:latin typeface="Open Sans"/>
                <a:ea typeface="Open Sans"/>
                <a:cs typeface="Open Sans"/>
                <a:sym typeface="Open Sans"/>
              </a:rPr>
              <a:t>Open a terminal and navigate to the directory where you installed the starter kit.</a:t>
            </a:r>
            <a:endParaRPr sz="110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a:solidFill>
                  <a:srgbClr val="0B0B0B"/>
                </a:solidFill>
                <a:highlight>
                  <a:srgbClr val="FFFFFF"/>
                </a:highlight>
                <a:latin typeface="Open Sans"/>
                <a:ea typeface="Open Sans"/>
                <a:cs typeface="Open Sans"/>
                <a:sym typeface="Open Sans"/>
              </a:rPr>
              <a:t>Download and install </a:t>
            </a:r>
            <a:r>
              <a:rPr lang="en-US" sz="1100" b="1" u="sng">
                <a:solidFill>
                  <a:srgbClr val="2015FF"/>
                </a:solidFill>
                <a:highlight>
                  <a:srgbClr val="FFFFFF"/>
                </a:highlight>
                <a:latin typeface="Open Sans"/>
                <a:ea typeface="Open Sans"/>
                <a:cs typeface="Open Sans"/>
                <a:sym typeface="Open Sans"/>
                <a:hlinkClick r:id="rId3">
                  <a:extLst>
                    <a:ext uri="{A12FA001-AC4F-418D-AE19-62706E023703}">
                      <ahyp:hlinkClr xmlns:ahyp="http://schemas.microsoft.com/office/drawing/2018/hyperlinkcolor" val="tx"/>
                    </a:ext>
                  </a:extLst>
                </a:hlinkClick>
              </a:rPr>
              <a:t>Miniconda</a:t>
            </a:r>
            <a:endParaRPr sz="1100" b="1" u="sng">
              <a:solidFill>
                <a:srgbClr val="2015FF"/>
              </a:solidFill>
              <a:highlight>
                <a:srgbClr val="FFFFFF"/>
              </a:highlight>
              <a:latin typeface="Open Sans"/>
              <a:ea typeface="Open Sans"/>
              <a:cs typeface="Open Sans"/>
              <a:sym typeface="Open Sans"/>
              <a:hlinkClick r:id="rId3">
                <a:extLst>
                  <a:ext uri="{A12FA001-AC4F-418D-AE19-62706E023703}">
                    <ahyp:hlinkClr xmlns:ahyp="http://schemas.microsoft.com/office/drawing/2018/hyperlinkcolor" val="tx"/>
                  </a:ext>
                </a:extLst>
              </a:hlinkClick>
            </a:endParaRPr>
          </a:p>
          <a:p>
            <a:pPr marL="457200" lvl="0" indent="-298450" algn="l" rtl="0">
              <a:lnSpc>
                <a:spcPct val="115000"/>
              </a:lnSpc>
              <a:spcBef>
                <a:spcPts val="0"/>
              </a:spcBef>
              <a:spcAft>
                <a:spcPts val="0"/>
              </a:spcAft>
              <a:buClr>
                <a:srgbClr val="0B0B0B"/>
              </a:buClr>
              <a:buSzPts val="1100"/>
              <a:buFont typeface="Open Sans"/>
              <a:buChar char="●"/>
            </a:pPr>
            <a:r>
              <a:rPr lang="en-US" sz="1100" b="1" u="sng">
                <a:solidFill>
                  <a:srgbClr val="2015FF"/>
                </a:solidFill>
                <a:highlight>
                  <a:srgbClr val="FFFFFF"/>
                </a:highlight>
                <a:latin typeface="Open Sans"/>
                <a:ea typeface="Open Sans"/>
                <a:cs typeface="Open Sans"/>
                <a:sym typeface="Open Sans"/>
                <a:hlinkClick r:id="rId3">
                  <a:extLst>
                    <a:ext uri="{A12FA001-AC4F-418D-AE19-62706E023703}">
                      <ahyp:hlinkClr xmlns:ahyp="http://schemas.microsoft.com/office/drawing/2018/hyperlinkcolor" val="tx"/>
                    </a:ext>
                  </a:extLst>
                </a:hlinkClick>
              </a:rPr>
              <a:t>(opens in a new tab)</a:t>
            </a:r>
            <a:endParaRPr sz="1100" b="1" u="sng">
              <a:solidFill>
                <a:srgbClr val="2015FF"/>
              </a:solidFill>
              <a:highlight>
                <a:srgbClr val="FFFFFF"/>
              </a:highlight>
              <a:latin typeface="Open Sans"/>
              <a:ea typeface="Open Sans"/>
              <a:cs typeface="Open Sans"/>
              <a:sym typeface="Open Sans"/>
              <a:hlinkClick r:id="rId3">
                <a:extLst>
                  <a:ext uri="{A12FA001-AC4F-418D-AE19-62706E023703}">
                    <ahyp:hlinkClr xmlns:ahyp="http://schemas.microsoft.com/office/drawing/2018/hyperlinkcolor" val="tx"/>
                  </a:ext>
                </a:extLst>
              </a:hlinkClick>
            </a:endParaRPr>
          </a:p>
          <a:p>
            <a:pPr marL="457200" lvl="0" indent="-298450" algn="l" rtl="0">
              <a:lnSpc>
                <a:spcPct val="115000"/>
              </a:lnSpc>
              <a:spcBef>
                <a:spcPts val="0"/>
              </a:spcBef>
              <a:spcAft>
                <a:spcPts val="0"/>
              </a:spcAft>
              <a:buClr>
                <a:srgbClr val="0B0B0B"/>
              </a:buClr>
              <a:buSzPts val="1100"/>
              <a:buFont typeface="Open Sans"/>
              <a:buChar char="●"/>
            </a:pPr>
            <a:endParaRPr sz="1100">
              <a:solidFill>
                <a:srgbClr val="0B0B0B"/>
              </a:solidFill>
              <a:highlight>
                <a:srgbClr val="FFFFFF"/>
              </a:highlight>
              <a:latin typeface="Open Sans"/>
              <a:ea typeface="Open Sans"/>
              <a:cs typeface="Open Sans"/>
              <a:sym typeface="Open Sans"/>
            </a:endParaRPr>
          </a:p>
          <a:p>
            <a:pPr marL="457200" lvl="0" indent="-298450" algn="l" rtl="0">
              <a:lnSpc>
                <a:spcPct val="115000"/>
              </a:lnSpc>
              <a:spcBef>
                <a:spcPts val="0"/>
              </a:spcBef>
              <a:spcAft>
                <a:spcPts val="0"/>
              </a:spcAft>
              <a:buClr>
                <a:srgbClr val="0B0B0B"/>
              </a:buClr>
              <a:buSzPts val="1100"/>
              <a:buFont typeface="Open Sans"/>
              <a:buChar char="●"/>
            </a:pPr>
            <a:r>
              <a:rPr lang="en-US" sz="1100">
                <a:solidFill>
                  <a:srgbClr val="0B0B0B"/>
                </a:solidFill>
                <a:highlight>
                  <a:srgbClr val="FFFFFF"/>
                </a:highlight>
                <a:latin typeface="Open Sans"/>
                <a:ea typeface="Open Sans"/>
                <a:cs typeface="Open Sans"/>
                <a:sym typeface="Open Sans"/>
              </a:rPr>
              <a:t>Create a new conda environment with Python 3.7.6:</a:t>
            </a:r>
            <a:endParaRPr sz="1100">
              <a:solidFill>
                <a:srgbClr val="0B0B0B"/>
              </a:solidFill>
              <a:highlight>
                <a:srgbClr val="FFFFFF"/>
              </a:highlight>
              <a:latin typeface="Open Sans"/>
              <a:ea typeface="Open Sans"/>
              <a:cs typeface="Open Sans"/>
              <a:sym typeface="Open Sans"/>
            </a:endParaRPr>
          </a:p>
          <a:p>
            <a:pPr marL="0" marR="0" lvl="0" indent="0" algn="l" rtl="0">
              <a:lnSpc>
                <a:spcPct val="100000"/>
              </a:lnSpc>
              <a:spcBef>
                <a:spcPts val="0"/>
              </a:spcBef>
              <a:spcAft>
                <a:spcPts val="0"/>
              </a:spcAft>
              <a:buNone/>
            </a:pPr>
            <a:endParaRPr sz="1700">
              <a:solidFill>
                <a:srgbClr val="0B0B0B"/>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7"/>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2800"/>
              <a:buNone/>
            </a:pPr>
            <a:r>
              <a:rPr lang="en-US">
                <a:solidFill>
                  <a:srgbClr val="58646D"/>
                </a:solidFill>
                <a:highlight>
                  <a:srgbClr val="FFFFFF"/>
                </a:highlight>
                <a:latin typeface="Open Sans"/>
                <a:ea typeface="Open Sans"/>
                <a:cs typeface="Open Sans"/>
                <a:sym typeface="Open Sans"/>
              </a:rPr>
              <a:t>Environment and Dependencies [WORKSPACE OR LOCAL]</a:t>
            </a:r>
            <a:endParaRPr sz="2300">
              <a:solidFill>
                <a:srgbClr val="0B0B0B"/>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SzPts val="2800"/>
              <a:buNone/>
            </a:pPr>
            <a:endParaRPr>
              <a:solidFill>
                <a:srgbClr val="58646D"/>
              </a:solidFill>
              <a:highlight>
                <a:srgbClr val="FFFFFF"/>
              </a:highlight>
              <a:latin typeface="Open Sans"/>
              <a:ea typeface="Open Sans"/>
              <a:cs typeface="Open Sans"/>
              <a:sym typeface="Open Sans"/>
            </a:endParaRPr>
          </a:p>
        </p:txBody>
      </p:sp>
      <p:pic>
        <p:nvPicPr>
          <p:cNvPr id="336" name="Google Shape;336;p57"/>
          <p:cNvPicPr preferRelativeResize="0"/>
          <p:nvPr/>
        </p:nvPicPr>
        <p:blipFill>
          <a:blip r:embed="rId3">
            <a:alphaModFix/>
          </a:blip>
          <a:stretch>
            <a:fillRect/>
          </a:stretch>
        </p:blipFill>
        <p:spPr>
          <a:xfrm>
            <a:off x="1760975" y="1066788"/>
            <a:ext cx="5622058" cy="38635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8"/>
          <p:cNvSpPr txBox="1">
            <a:spLocks noGrp="1"/>
          </p:cNvSpPr>
          <p:nvPr>
            <p:ph type="title"/>
          </p:nvPr>
        </p:nvSpPr>
        <p:spPr>
          <a:xfrm>
            <a:off x="612600" y="546138"/>
            <a:ext cx="7918800" cy="429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2800"/>
              <a:buNone/>
            </a:pPr>
            <a:r>
              <a:rPr lang="en-US">
                <a:solidFill>
                  <a:srgbClr val="58646D"/>
                </a:solidFill>
                <a:highlight>
                  <a:srgbClr val="FFFFFF"/>
                </a:highlight>
                <a:latin typeface="Open Sans"/>
                <a:ea typeface="Open Sans"/>
                <a:cs typeface="Open Sans"/>
                <a:sym typeface="Open Sans"/>
              </a:rPr>
              <a:t>Environment and Dependencies [WORKSPACE OR LOCAL]</a:t>
            </a:r>
            <a:endParaRPr sz="2300">
              <a:solidFill>
                <a:srgbClr val="0B0B0B"/>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SzPts val="2800"/>
              <a:buNone/>
            </a:pPr>
            <a:endParaRPr>
              <a:solidFill>
                <a:srgbClr val="58646D"/>
              </a:solidFill>
              <a:highlight>
                <a:srgbClr val="FFFFFF"/>
              </a:highlight>
              <a:latin typeface="Open Sans"/>
              <a:ea typeface="Open Sans"/>
              <a:cs typeface="Open Sans"/>
              <a:sym typeface="Open Sans"/>
            </a:endParaRPr>
          </a:p>
        </p:txBody>
      </p:sp>
      <p:pic>
        <p:nvPicPr>
          <p:cNvPr id="342" name="Google Shape;342;p58"/>
          <p:cNvPicPr preferRelativeResize="0"/>
          <p:nvPr/>
        </p:nvPicPr>
        <p:blipFill>
          <a:blip r:embed="rId3">
            <a:alphaModFix/>
          </a:blip>
          <a:stretch>
            <a:fillRect/>
          </a:stretch>
        </p:blipFill>
        <p:spPr>
          <a:xfrm>
            <a:off x="1177400" y="1066788"/>
            <a:ext cx="6789199" cy="3863562"/>
          </a:xfrm>
          <a:prstGeom prst="rect">
            <a:avLst/>
          </a:prstGeom>
          <a:noFill/>
          <a:ln>
            <a:noFill/>
          </a:ln>
        </p:spPr>
      </p:pic>
    </p:spTree>
  </p:cSld>
  <p:clrMapOvr>
    <a:masterClrMapping/>
  </p:clrMapOvr>
</p:sld>
</file>

<file path=ppt/theme/theme1.xml><?xml version="1.0" encoding="utf-8"?>
<a:theme xmlns:a="http://schemas.openxmlformats.org/drawingml/2006/main" name="Udacity Rebrand">
  <a:themeElements>
    <a:clrScheme name="Simple Light">
      <a:dk1>
        <a:srgbClr val="0B0B0B"/>
      </a:dk1>
      <a:lt1>
        <a:srgbClr val="FFFFFF"/>
      </a:lt1>
      <a:dk2>
        <a:srgbClr val="171A53"/>
      </a:dk2>
      <a:lt2>
        <a:srgbClr val="F0F0F0"/>
      </a:lt2>
      <a:accent1>
        <a:srgbClr val="2015FF"/>
      </a:accent1>
      <a:accent2>
        <a:srgbClr val="00C5A1"/>
      </a:accent2>
      <a:accent3>
        <a:srgbClr val="DBE2E8"/>
      </a:accent3>
      <a:accent4>
        <a:srgbClr val="BDEA09"/>
      </a:accent4>
      <a:accent5>
        <a:srgbClr val="3F7DFF"/>
      </a:accent5>
      <a:accent6>
        <a:srgbClr val="9E62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TotalTime>
  <Words>1002</Words>
  <Application>Microsoft Office PowerPoint</Application>
  <PresentationFormat>On-screen Show (16:9)</PresentationFormat>
  <Paragraphs>78</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Quattrocento Sans</vt:lpstr>
      <vt:lpstr>Arial</vt:lpstr>
      <vt:lpstr>Open Sans SemiBold</vt:lpstr>
      <vt:lpstr>Open Sans Light</vt:lpstr>
      <vt:lpstr>Roboto Mono</vt:lpstr>
      <vt:lpstr>Open Sans</vt:lpstr>
      <vt:lpstr>Udacity Rebrand</vt:lpstr>
      <vt:lpstr>Deep Learning </vt:lpstr>
      <vt:lpstr>Agenda</vt:lpstr>
      <vt:lpstr>Introduction</vt:lpstr>
      <vt:lpstr>Project 2 : Landmark Classification</vt:lpstr>
      <vt:lpstr>Project Steps</vt:lpstr>
      <vt:lpstr>Environment and Dependencies [WORKSPACE OR LOCAL] </vt:lpstr>
      <vt:lpstr>Environment and Dependencies [WORKSPACE OR LOCAL] </vt:lpstr>
      <vt:lpstr>Environment and Dependencies [WORKSPACE OR LOCAL] </vt:lpstr>
      <vt:lpstr>Environment and Dependencies [WORKSPACE OR LOCAL] </vt:lpstr>
      <vt:lpstr>Rubrics</vt:lpstr>
      <vt:lpstr>Tips and suggestion</vt:lpstr>
      <vt:lpstr>Project 4 : Face Generation</vt:lpstr>
      <vt:lpstr>Introduction</vt:lpstr>
      <vt:lpstr>Project Instructions</vt:lpstr>
      <vt:lpstr>Project Instructions</vt:lpstr>
      <vt:lpstr>Rubrics</vt:lpstr>
      <vt:lpstr>Tips and suggestion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Patrick Liu</cp:lastModifiedBy>
  <cp:revision>4</cp:revision>
  <dcterms:modified xsi:type="dcterms:W3CDTF">2025-01-26T15:53:23Z</dcterms:modified>
</cp:coreProperties>
</file>